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291" r:id="rId3"/>
    <p:sldId id="290" r:id="rId4"/>
    <p:sldId id="292" r:id="rId5"/>
    <p:sldId id="293" r:id="rId6"/>
    <p:sldId id="299" r:id="rId7"/>
    <p:sldId id="298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idjon Fayzullaev" initials="UF" lastIdx="1" clrIdx="0">
    <p:extLst>
      <p:ext uri="{19B8F6BF-5375-455C-9EA6-DF929625EA0E}">
        <p15:presenceInfo xmlns:p15="http://schemas.microsoft.com/office/powerpoint/2012/main" userId="S-1-5-21-3563872736-1500481643-1233152245-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F7F"/>
    <a:srgbClr val="15468D"/>
    <a:srgbClr val="0D2B57"/>
    <a:srgbClr val="0D8FC3"/>
    <a:srgbClr val="0F9BD6"/>
    <a:srgbClr val="0D63AC"/>
    <a:srgbClr val="1851A4"/>
    <a:srgbClr val="1B5CBB"/>
    <a:srgbClr val="2C75E0"/>
    <a:srgbClr val="06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6" autoAdjust="0"/>
    <p:restoredTop sz="88689" autoAdjust="0"/>
  </p:normalViewPr>
  <p:slideViewPr>
    <p:cSldViewPr snapToGrid="0">
      <p:cViewPr varScale="1">
        <p:scale>
          <a:sx n="85" d="100"/>
          <a:sy n="85" d="100"/>
        </p:scale>
        <p:origin x="696" y="67"/>
      </p:cViewPr>
      <p:guideLst>
        <p:guide orient="horz" pos="3725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DFD7859-1022-4E41-82D1-A6517AC8C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7D441-A64C-46C6-83BF-02251D959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34697-CF9F-4E5A-AD2C-586D96729105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CCF6EB-0DF3-4C0F-88FC-95FFC91746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9BC238-D422-460E-B648-038EE8AF4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8D1F-5EFB-4344-A40D-7E969AD98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3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EAF3F-8C5E-4DCC-9751-99B47738690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612-7B12-4E66-967B-99D2A838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1" y="795726"/>
            <a:ext cx="7099300" cy="6057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5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1" y="808978"/>
            <a:ext cx="7099300" cy="6057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1" y="808978"/>
            <a:ext cx="7099300" cy="6057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CA441-FBD7-43A4-B31D-5CBD847CF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rot="10800000" flipV="1">
            <a:off x="5092701" y="795726"/>
            <a:ext cx="7099300" cy="6057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800F2-33BD-4B7B-B2A8-212318931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1" b="35929"/>
          <a:stretch/>
        </p:blipFill>
        <p:spPr>
          <a:xfrm flipV="1">
            <a:off x="0" y="0"/>
            <a:ext cx="5690885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9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19CF-D09C-4B30-AC8D-829164BA5E5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6DEC-0419-47BF-89D4-1C23A3A5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10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2790EEB-3860-4F35-B1CB-FD0EAD20419C}"/>
              </a:ext>
            </a:extLst>
          </p:cNvPr>
          <p:cNvGrpSpPr/>
          <p:nvPr/>
        </p:nvGrpSpPr>
        <p:grpSpPr>
          <a:xfrm>
            <a:off x="1917863" y="3620425"/>
            <a:ext cx="8139790" cy="1428368"/>
            <a:chOff x="141525" y="0"/>
            <a:chExt cx="10381820" cy="1754433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id="{DD61B4D7-79AB-457A-A57D-FD094E1CF48D}"/>
                </a:ext>
              </a:extLst>
            </p:cNvPr>
            <p:cNvSpPr/>
            <p:nvPr/>
          </p:nvSpPr>
          <p:spPr>
            <a:xfrm>
              <a:off x="141525" y="0"/>
              <a:ext cx="10381820" cy="17544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трелка: вправо 4">
              <a:extLst>
                <a:ext uri="{FF2B5EF4-FFF2-40B4-BE49-F238E27FC236}">
                  <a16:creationId xmlns:a16="http://schemas.microsoft.com/office/drawing/2014/main" id="{3EA99F36-AFE0-445A-B376-AD549161AD01}"/>
                </a:ext>
              </a:extLst>
            </p:cNvPr>
            <p:cNvSpPr txBox="1"/>
            <p:nvPr/>
          </p:nvSpPr>
          <p:spPr>
            <a:xfrm>
              <a:off x="141525" y="438608"/>
              <a:ext cx="9943212" cy="877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254000" bIns="278516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300" kern="1200" dirty="0">
                <a:latin typeface="+mn-lt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28254B4-EBF3-44F2-8613-4E3F7BB7AD04}"/>
              </a:ext>
            </a:extLst>
          </p:cNvPr>
          <p:cNvGrpSpPr/>
          <p:nvPr/>
        </p:nvGrpSpPr>
        <p:grpSpPr>
          <a:xfrm>
            <a:off x="2577313" y="4376043"/>
            <a:ext cx="6820889" cy="1341661"/>
            <a:chOff x="4427727" y="650432"/>
            <a:chExt cx="7002323" cy="1754433"/>
          </a:xfrm>
        </p:grpSpPr>
        <p:sp>
          <p:nvSpPr>
            <p:cNvPr id="6" name="Стрелка: вправо 5">
              <a:extLst>
                <a:ext uri="{FF2B5EF4-FFF2-40B4-BE49-F238E27FC236}">
                  <a16:creationId xmlns:a16="http://schemas.microsoft.com/office/drawing/2014/main" id="{0C393EEB-B4D2-4292-86B8-C60592155D69}"/>
                </a:ext>
              </a:extLst>
            </p:cNvPr>
            <p:cNvSpPr/>
            <p:nvPr/>
          </p:nvSpPr>
          <p:spPr>
            <a:xfrm>
              <a:off x="4427727" y="650432"/>
              <a:ext cx="7002323" cy="17544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вправо 4">
              <a:extLst>
                <a:ext uri="{FF2B5EF4-FFF2-40B4-BE49-F238E27FC236}">
                  <a16:creationId xmlns:a16="http://schemas.microsoft.com/office/drawing/2014/main" id="{F885C8B4-7C37-4875-9DD8-B25CB95B97DE}"/>
                </a:ext>
              </a:extLst>
            </p:cNvPr>
            <p:cNvSpPr txBox="1"/>
            <p:nvPr/>
          </p:nvSpPr>
          <p:spPr>
            <a:xfrm>
              <a:off x="4427727" y="1089040"/>
              <a:ext cx="6563715" cy="877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254000" bIns="278516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cs typeface="Calibri Light" panose="020F0302020204030204" pitchFamily="34" charset="0"/>
              </a:endParaRPr>
            </a:p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300" kern="1200" dirty="0">
                <a:latin typeface="+mn-lt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5B742A6-55AE-4AE9-91AF-D53004A3D1F8}"/>
              </a:ext>
            </a:extLst>
          </p:cNvPr>
          <p:cNvGrpSpPr/>
          <p:nvPr/>
        </p:nvGrpSpPr>
        <p:grpSpPr>
          <a:xfrm>
            <a:off x="4205634" y="5046873"/>
            <a:ext cx="4546065" cy="1341661"/>
            <a:chOff x="7534059" y="1311438"/>
            <a:chExt cx="4625867" cy="1754433"/>
          </a:xfrm>
        </p:grpSpPr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DE49B629-F175-4308-ADFA-99DCDD7ECDB1}"/>
                </a:ext>
              </a:extLst>
            </p:cNvPr>
            <p:cNvSpPr/>
            <p:nvPr/>
          </p:nvSpPr>
          <p:spPr>
            <a:xfrm>
              <a:off x="7534059" y="1311438"/>
              <a:ext cx="4625867" cy="17544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: вправо 4">
              <a:extLst>
                <a:ext uri="{FF2B5EF4-FFF2-40B4-BE49-F238E27FC236}">
                  <a16:creationId xmlns:a16="http://schemas.microsoft.com/office/drawing/2014/main" id="{968EDB95-ADED-40B8-8AF3-09D43E1D71C4}"/>
                </a:ext>
              </a:extLst>
            </p:cNvPr>
            <p:cNvSpPr txBox="1"/>
            <p:nvPr/>
          </p:nvSpPr>
          <p:spPr>
            <a:xfrm>
              <a:off x="7534059" y="1775883"/>
              <a:ext cx="4187259" cy="877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254000" bIns="278516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300" kern="1200" dirty="0">
                <a:latin typeface="+mn-lt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97483D-7E54-4F45-B93C-D1EB96D3A570}"/>
              </a:ext>
            </a:extLst>
          </p:cNvPr>
          <p:cNvSpPr txBox="1"/>
          <p:nvPr/>
        </p:nvSpPr>
        <p:spPr>
          <a:xfrm>
            <a:off x="5235842" y="873234"/>
            <a:ext cx="224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</a:t>
            </a:r>
            <a:b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 VAZIRLIGI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79F1EC-361D-45EE-AACE-8DE07E08AC09}"/>
              </a:ext>
            </a:extLst>
          </p:cNvPr>
          <p:cNvCxnSpPr/>
          <p:nvPr/>
        </p:nvCxnSpPr>
        <p:spPr>
          <a:xfrm>
            <a:off x="5700562" y="1658574"/>
            <a:ext cx="6432715" cy="0"/>
          </a:xfrm>
          <a:prstGeom prst="line">
            <a:avLst/>
          </a:prstGeom>
          <a:ln w="28575">
            <a:solidFill>
              <a:srgbClr val="1E5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DADE696-1D88-42C9-B65E-2D8724E57C4E}"/>
              </a:ext>
            </a:extLst>
          </p:cNvPr>
          <p:cNvCxnSpPr>
            <a:cxnSpLocks/>
          </p:cNvCxnSpPr>
          <p:nvPr/>
        </p:nvCxnSpPr>
        <p:spPr>
          <a:xfrm>
            <a:off x="80078" y="3579106"/>
            <a:ext cx="6421390" cy="0"/>
          </a:xfrm>
          <a:prstGeom prst="line">
            <a:avLst/>
          </a:prstGeom>
          <a:ln w="28575">
            <a:solidFill>
              <a:srgbClr val="1E5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53B739F-3850-4EFA-8619-9ECF3EED4368}"/>
              </a:ext>
            </a:extLst>
          </p:cNvPr>
          <p:cNvSpPr txBox="1"/>
          <p:nvPr/>
        </p:nvSpPr>
        <p:spPr>
          <a:xfrm>
            <a:off x="2188486" y="1976132"/>
            <a:ext cx="7815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MUROJAATLAR BILAN ISHLASH BO‘LIMINING</a:t>
            </a:r>
            <a:b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2024-YILNING DASTLABKI YARIM YILLIGI MOBAYNIDA BAJARILGAN ISHLAR YUZASIDAN SOLISHTIRMA HISOBOTI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F67B03-8F41-41C5-B0EB-0F2409DC363B}"/>
              </a:ext>
            </a:extLst>
          </p:cNvPr>
          <p:cNvSpPr txBox="1"/>
          <p:nvPr/>
        </p:nvSpPr>
        <p:spPr>
          <a:xfrm>
            <a:off x="10291313" y="219679"/>
            <a:ext cx="171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8FC3"/>
                </a:solidFill>
                <a:latin typeface="Bahnschrift SemiBold Condensed" panose="020B0502040204020203" pitchFamily="34" charset="0"/>
              </a:rPr>
              <a:t>2023 </a:t>
            </a:r>
            <a:r>
              <a:rPr lang="en-US" sz="3200" b="1" dirty="0">
                <a:solidFill>
                  <a:srgbClr val="060E18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b="1" dirty="0">
                <a:solidFill>
                  <a:srgbClr val="0D2B57"/>
                </a:solidFill>
                <a:latin typeface="Bahnschrift SemiBold Condensed" panose="020B0502040204020203" pitchFamily="34" charset="0"/>
              </a:rPr>
              <a:t>2024</a:t>
            </a:r>
            <a:endParaRPr lang="ru-RU" sz="3200" b="1" dirty="0">
              <a:solidFill>
                <a:srgbClr val="0D2B57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C3D3FE5-5AEC-4369-AC14-B942FA586C0F}"/>
              </a:ext>
            </a:extLst>
          </p:cNvPr>
          <p:cNvCxnSpPr>
            <a:cxnSpLocks/>
          </p:cNvCxnSpPr>
          <p:nvPr/>
        </p:nvCxnSpPr>
        <p:spPr>
          <a:xfrm>
            <a:off x="11132369" y="219679"/>
            <a:ext cx="0" cy="6291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Farg'ona shahar 2-sonli bolalar musiqa va san'at maktabi | rasmiy veb  sahifasi">
            <a:extLst>
              <a:ext uri="{FF2B5EF4-FFF2-40B4-BE49-F238E27FC236}">
                <a16:creationId xmlns:a16="http://schemas.microsoft.com/office/drawing/2014/main" id="{26688992-5138-4D66-9C63-D588C8B7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58" y="67308"/>
            <a:ext cx="736581" cy="8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11A85E7A-85B2-4975-A9B5-0D5F94298829}"/>
              </a:ext>
            </a:extLst>
          </p:cNvPr>
          <p:cNvSpPr txBox="1"/>
          <p:nvPr/>
        </p:nvSpPr>
        <p:spPr>
          <a:xfrm>
            <a:off x="4502989" y="334534"/>
            <a:ext cx="171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8FC3"/>
                </a:solidFill>
                <a:latin typeface="Bahnschrift SemiBold Condensed" panose="020B0502040204020203" pitchFamily="34" charset="0"/>
              </a:rPr>
              <a:t>2023 </a:t>
            </a:r>
            <a:r>
              <a:rPr lang="en-US" sz="3200" b="1" dirty="0">
                <a:solidFill>
                  <a:srgbClr val="060E18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b="1" dirty="0">
                <a:solidFill>
                  <a:srgbClr val="0D2B57"/>
                </a:solidFill>
                <a:latin typeface="Bahnschrift SemiBold Condensed" panose="020B0502040204020203" pitchFamily="34" charset="0"/>
              </a:rPr>
              <a:t>2024</a:t>
            </a:r>
            <a:endParaRPr lang="ru-RU" sz="3200" b="1" dirty="0">
              <a:solidFill>
                <a:srgbClr val="0D2B57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B13D649-54E3-419D-9771-892B01AB9CEA}"/>
              </a:ext>
            </a:extLst>
          </p:cNvPr>
          <p:cNvCxnSpPr>
            <a:cxnSpLocks/>
          </p:cNvCxnSpPr>
          <p:nvPr/>
        </p:nvCxnSpPr>
        <p:spPr>
          <a:xfrm>
            <a:off x="5343965" y="334534"/>
            <a:ext cx="0" cy="6291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3464A0C-D62A-47FE-A8F3-6575D8C005D9}"/>
              </a:ext>
            </a:extLst>
          </p:cNvPr>
          <p:cNvSpPr txBox="1"/>
          <p:nvPr/>
        </p:nvSpPr>
        <p:spPr>
          <a:xfrm>
            <a:off x="6400809" y="212016"/>
            <a:ext cx="5589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VA 2024-YILLARNING II-CHORAGI DAVOMIDA MADANIYAT VAZIRLIGI RAHBARIYATI TOMONIDAN QABUL QILINGAN JISMONIY VA YURIDIK SHAXSLAR VAKILLARI HAMDA KO‘RIB CHIQILGAN MUROJAATLAR TO‘G‘RISIDA SOLISHTIRMA </a:t>
            </a:r>
            <a:b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4B9EAF-ED01-4959-AD14-4263843120BB}"/>
              </a:ext>
            </a:extLst>
          </p:cNvPr>
          <p:cNvSpPr txBox="1"/>
          <p:nvPr/>
        </p:nvSpPr>
        <p:spPr>
          <a:xfrm>
            <a:off x="115489" y="814914"/>
            <a:ext cx="197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 MADANIYAT VAZIRLIGI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трелка: вправо 83">
            <a:extLst>
              <a:ext uri="{FF2B5EF4-FFF2-40B4-BE49-F238E27FC236}">
                <a16:creationId xmlns:a16="http://schemas.microsoft.com/office/drawing/2014/main" id="{26B195D2-B0AC-4F92-9595-A3E5B6AADCC5}"/>
              </a:ext>
            </a:extLst>
          </p:cNvPr>
          <p:cNvSpPr/>
          <p:nvPr/>
        </p:nvSpPr>
        <p:spPr>
          <a:xfrm>
            <a:off x="325696" y="2511553"/>
            <a:ext cx="7618731" cy="3246840"/>
          </a:xfrm>
          <a:prstGeom prst="rightArrow">
            <a:avLst/>
          </a:prstGeom>
          <a:solidFill>
            <a:srgbClr val="297FB8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0DED72C-D331-4B79-843A-EDE2C8B7A351}"/>
              </a:ext>
            </a:extLst>
          </p:cNvPr>
          <p:cNvGrpSpPr/>
          <p:nvPr/>
        </p:nvGrpSpPr>
        <p:grpSpPr>
          <a:xfrm>
            <a:off x="3006900" y="2696265"/>
            <a:ext cx="2008069" cy="2722514"/>
            <a:chOff x="3785752" y="995195"/>
            <a:chExt cx="3231586" cy="4148286"/>
          </a:xfrm>
          <a:solidFill>
            <a:schemeClr val="accent1">
              <a:lumMod val="50000"/>
            </a:schemeClr>
          </a:solidFill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97C0142E-024C-4781-8344-DC27110C9E44}"/>
                </a:ext>
              </a:extLst>
            </p:cNvPr>
            <p:cNvSpPr/>
            <p:nvPr/>
          </p:nvSpPr>
          <p:spPr>
            <a:xfrm>
              <a:off x="3785752" y="995195"/>
              <a:ext cx="3231586" cy="41482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Прямоугольник: скругленные углы 5">
              <a:extLst>
                <a:ext uri="{FF2B5EF4-FFF2-40B4-BE49-F238E27FC236}">
                  <a16:creationId xmlns:a16="http://schemas.microsoft.com/office/drawing/2014/main" id="{504A50B3-A04E-40D2-8C50-157D1923AA74}"/>
                </a:ext>
              </a:extLst>
            </p:cNvPr>
            <p:cNvSpPr txBox="1"/>
            <p:nvPr/>
          </p:nvSpPr>
          <p:spPr>
            <a:xfrm>
              <a:off x="3943505" y="1152948"/>
              <a:ext cx="2916080" cy="3832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dirty="0"/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8AFFE1FB-7D3C-4FD7-A42C-F60F01B4E783}"/>
              </a:ext>
            </a:extLst>
          </p:cNvPr>
          <p:cNvGrpSpPr/>
          <p:nvPr/>
        </p:nvGrpSpPr>
        <p:grpSpPr>
          <a:xfrm>
            <a:off x="661043" y="2696265"/>
            <a:ext cx="2008057" cy="2699841"/>
            <a:chOff x="7047404" y="977947"/>
            <a:chExt cx="3419109" cy="4113739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87E80919-1E1F-43EA-82A2-A0AF44E9DFE7}"/>
                </a:ext>
              </a:extLst>
            </p:cNvPr>
            <p:cNvSpPr/>
            <p:nvPr/>
          </p:nvSpPr>
          <p:spPr>
            <a:xfrm>
              <a:off x="7047404" y="977947"/>
              <a:ext cx="3419109" cy="41137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Прямоугольник: скругленные углы 7">
              <a:extLst>
                <a:ext uri="{FF2B5EF4-FFF2-40B4-BE49-F238E27FC236}">
                  <a16:creationId xmlns:a16="http://schemas.microsoft.com/office/drawing/2014/main" id="{98B0F91F-5316-4EF7-BDFE-9A56010EBD5B}"/>
                </a:ext>
              </a:extLst>
            </p:cNvPr>
            <p:cNvSpPr txBox="1"/>
            <p:nvPr/>
          </p:nvSpPr>
          <p:spPr>
            <a:xfrm>
              <a:off x="7198763" y="1077196"/>
              <a:ext cx="3085296" cy="377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JAMI </a:t>
              </a:r>
              <a:r>
                <a:rPr lang="en-US" sz="1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uz-Cyrl-UZ" sz="1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r>
                <a:rPr lang="en-US" sz="1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MUROJAAT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Блок-схема: альтернативный процесс 98">
            <a:extLst>
              <a:ext uri="{FF2B5EF4-FFF2-40B4-BE49-F238E27FC236}">
                <a16:creationId xmlns:a16="http://schemas.microsoft.com/office/drawing/2014/main" id="{243C5CE4-B078-468B-86B1-C0472D0C0820}"/>
              </a:ext>
            </a:extLst>
          </p:cNvPr>
          <p:cNvSpPr/>
          <p:nvPr/>
        </p:nvSpPr>
        <p:spPr>
          <a:xfrm>
            <a:off x="3553734" y="2437866"/>
            <a:ext cx="914400" cy="608677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5468D"/>
                </a:solidFill>
                <a:latin typeface="Arial Black" panose="020B0A04020102020204" pitchFamily="34" charset="0"/>
              </a:rPr>
              <a:t>202</a:t>
            </a:r>
            <a:r>
              <a:rPr lang="en-US" dirty="0">
                <a:solidFill>
                  <a:srgbClr val="15468D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15468D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Блок-схема: альтернативный процесс 99">
            <a:extLst>
              <a:ext uri="{FF2B5EF4-FFF2-40B4-BE49-F238E27FC236}">
                <a16:creationId xmlns:a16="http://schemas.microsoft.com/office/drawing/2014/main" id="{F6DA72D8-9049-4233-8077-6F415D873E7C}"/>
              </a:ext>
            </a:extLst>
          </p:cNvPr>
          <p:cNvSpPr/>
          <p:nvPr/>
        </p:nvSpPr>
        <p:spPr>
          <a:xfrm>
            <a:off x="1171867" y="2457982"/>
            <a:ext cx="914400" cy="608677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accent1"/>
                </a:solidFill>
                <a:latin typeface="Arial Black" panose="020B0A04020102020204" pitchFamily="34" charset="0"/>
              </a:rPr>
              <a:t>202</a:t>
            </a:r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02" name="Прямоугольник: скругленные углы 7">
            <a:extLst>
              <a:ext uri="{FF2B5EF4-FFF2-40B4-BE49-F238E27FC236}">
                <a16:creationId xmlns:a16="http://schemas.microsoft.com/office/drawing/2014/main" id="{2B648F1D-9C69-4FA2-B8BC-0C8AA54DAAD8}"/>
              </a:ext>
            </a:extLst>
          </p:cNvPr>
          <p:cNvSpPr txBox="1"/>
          <p:nvPr/>
        </p:nvSpPr>
        <p:spPr>
          <a:xfrm>
            <a:off x="3129700" y="2761402"/>
            <a:ext cx="1812007" cy="2480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uz-Cyrl-UZ" sz="1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r>
              <a:rPr lang="en-US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MUROJAAT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Скругленный прямоугольник 28">
            <a:extLst>
              <a:ext uri="{FF2B5EF4-FFF2-40B4-BE49-F238E27FC236}">
                <a16:creationId xmlns:a16="http://schemas.microsoft.com/office/drawing/2014/main" id="{E681B046-E00B-4035-86EC-B3ADC7C124C7}"/>
              </a:ext>
            </a:extLst>
          </p:cNvPr>
          <p:cNvSpPr/>
          <p:nvPr/>
        </p:nvSpPr>
        <p:spPr>
          <a:xfrm>
            <a:off x="9591302" y="1475741"/>
            <a:ext cx="2188457" cy="16166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кругленный прямоугольник 30">
            <a:extLst>
              <a:ext uri="{FF2B5EF4-FFF2-40B4-BE49-F238E27FC236}">
                <a16:creationId xmlns:a16="http://schemas.microsoft.com/office/drawing/2014/main" id="{2105BA34-2849-4FBF-849F-9CE5B26F098B}"/>
              </a:ext>
            </a:extLst>
          </p:cNvPr>
          <p:cNvSpPr/>
          <p:nvPr/>
        </p:nvSpPr>
        <p:spPr>
          <a:xfrm>
            <a:off x="8321879" y="1621214"/>
            <a:ext cx="3301601" cy="1325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85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 VA SAYYOR QABULLARDA ISHTIROK ETGAN FUQAROLAR SONI</a:t>
            </a:r>
          </a:p>
          <a:p>
            <a:pPr algn="ctr"/>
            <a:r>
              <a:rPr lang="uz-Cyrl-UZ" sz="24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185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Скругленный прямоугольник 28">
            <a:extLst>
              <a:ext uri="{FF2B5EF4-FFF2-40B4-BE49-F238E27FC236}">
                <a16:creationId xmlns:a16="http://schemas.microsoft.com/office/drawing/2014/main" id="{24E0914A-A3EB-4182-952C-0AC8DA0167B3}"/>
              </a:ext>
            </a:extLst>
          </p:cNvPr>
          <p:cNvSpPr/>
          <p:nvPr/>
        </p:nvSpPr>
        <p:spPr>
          <a:xfrm>
            <a:off x="9591302" y="3237863"/>
            <a:ext cx="2188457" cy="16166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30">
            <a:extLst>
              <a:ext uri="{FF2B5EF4-FFF2-40B4-BE49-F238E27FC236}">
                <a16:creationId xmlns:a16="http://schemas.microsoft.com/office/drawing/2014/main" id="{DCC9AF65-E5DA-4EF8-9472-0495FF4161B8}"/>
              </a:ext>
            </a:extLst>
          </p:cNvPr>
          <p:cNvSpPr/>
          <p:nvPr/>
        </p:nvSpPr>
        <p:spPr>
          <a:xfrm>
            <a:off x="8321879" y="3383336"/>
            <a:ext cx="3301601" cy="1325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85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 SAYYOR QABULLAR</a:t>
            </a:r>
          </a:p>
          <a:p>
            <a:pPr algn="ctr"/>
            <a:r>
              <a:rPr lang="uz-Cyrl-UZ" sz="24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185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Cyrl-UZ" sz="2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46" name="Скругленный прямоугольник 28">
            <a:extLst>
              <a:ext uri="{FF2B5EF4-FFF2-40B4-BE49-F238E27FC236}">
                <a16:creationId xmlns:a16="http://schemas.microsoft.com/office/drawing/2014/main" id="{245CD66B-17DF-4CE1-9E3B-6CDBD971ED26}"/>
              </a:ext>
            </a:extLst>
          </p:cNvPr>
          <p:cNvSpPr/>
          <p:nvPr/>
        </p:nvSpPr>
        <p:spPr>
          <a:xfrm>
            <a:off x="9591302" y="4947020"/>
            <a:ext cx="2188457" cy="16166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30">
            <a:extLst>
              <a:ext uri="{FF2B5EF4-FFF2-40B4-BE49-F238E27FC236}">
                <a16:creationId xmlns:a16="http://schemas.microsoft.com/office/drawing/2014/main" id="{49856136-E716-41EA-B9D0-AAA975A9D12C}"/>
              </a:ext>
            </a:extLst>
          </p:cNvPr>
          <p:cNvSpPr/>
          <p:nvPr/>
        </p:nvSpPr>
        <p:spPr>
          <a:xfrm>
            <a:off x="8321879" y="5092493"/>
            <a:ext cx="3301601" cy="1325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85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 MUROJAATLAR</a:t>
            </a:r>
          </a:p>
          <a:p>
            <a:pPr algn="ctr"/>
            <a:r>
              <a:rPr lang="uz-Cyrl-UZ" sz="24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</a:t>
            </a:r>
            <a:r>
              <a:rPr lang="en-US" sz="2400" b="1" dirty="0">
                <a:solidFill>
                  <a:srgbClr val="185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Cyrl-UZ" sz="2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endParaRPr lang="ru-RU" sz="2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40281578-C939-4814-8927-8B3951A63496}"/>
              </a:ext>
            </a:extLst>
          </p:cNvPr>
          <p:cNvCxnSpPr>
            <a:cxnSpLocks/>
          </p:cNvCxnSpPr>
          <p:nvPr/>
        </p:nvCxnSpPr>
        <p:spPr>
          <a:xfrm>
            <a:off x="9971600" y="2477127"/>
            <a:ext cx="0" cy="241460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570A4FC0-CCCC-47E5-B01A-618DA998ABDD}"/>
              </a:ext>
            </a:extLst>
          </p:cNvPr>
          <p:cNvCxnSpPr>
            <a:cxnSpLocks/>
          </p:cNvCxnSpPr>
          <p:nvPr/>
        </p:nvCxnSpPr>
        <p:spPr>
          <a:xfrm>
            <a:off x="9967178" y="4049957"/>
            <a:ext cx="0" cy="241460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C047078C-8A5E-443C-94EE-DCFE33001BB3}"/>
              </a:ext>
            </a:extLst>
          </p:cNvPr>
          <p:cNvCxnSpPr>
            <a:cxnSpLocks/>
          </p:cNvCxnSpPr>
          <p:nvPr/>
        </p:nvCxnSpPr>
        <p:spPr>
          <a:xfrm>
            <a:off x="9976624" y="5674764"/>
            <a:ext cx="0" cy="241460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835BF83B-1461-4A68-944D-6830694D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571" y1="32638" x2="33571" y2="32638"/>
                        <a14:foregroundMark x1="24762" y1="63067" x2="24762" y2="63067"/>
                        <a14:foregroundMark x1="53810" y1="52761" x2="53810" y2="52761"/>
                        <a14:foregroundMark x1="80952" y1="60859" x2="80952" y2="60859"/>
                        <a14:foregroundMark x1="77619" y1="33865" x2="77619" y2="33865"/>
                        <a14:foregroundMark x1="95238" y1="35828" x2="95238" y2="35828"/>
                        <a14:foregroundMark x1="81190" y1="13006" x2="81190" y2="13006"/>
                        <a14:foregroundMark x1="50952" y1="34110" x2="50952" y2="34110"/>
                        <a14:foregroundMark x1="47857" y1="21840" x2="47857" y2="21840"/>
                        <a14:foregroundMark x1="65714" y1="22086" x2="65714" y2="22086"/>
                        <a14:foregroundMark x1="66905" y1="11534" x2="66905" y2="11534"/>
                        <a14:foregroundMark x1="32143" y1="11288" x2="32143" y2="11288"/>
                        <a14:foregroundMark x1="36429" y1="22577" x2="36429" y2="22577"/>
                        <a14:foregroundMark x1="85238" y1="18896" x2="85238" y2="18896"/>
                        <a14:foregroundMark x1="92857" y1="36810" x2="92857" y2="36810"/>
                        <a14:foregroundMark x1="18095" y1="18650" x2="18095" y2="18650"/>
                        <a14:foregroundMark x1="9048" y1="33620" x2="9048" y2="33620"/>
                        <a14:backgroundMark x1="91190" y1="32147" x2="91190" y2="32147"/>
                        <a14:backgroundMark x1="84524" y1="14724" x2="84524" y2="1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242" y="3487933"/>
            <a:ext cx="1322791" cy="1283421"/>
          </a:xfrm>
          <a:prstGeom prst="rect">
            <a:avLst/>
          </a:prstGeom>
        </p:spPr>
      </p:pic>
      <p:pic>
        <p:nvPicPr>
          <p:cNvPr id="27" name="Picture 4" descr="Farg'ona shahar 2-sonli bolalar musiqa va san'at maktabi | rasmiy veb  sahifasi">
            <a:extLst>
              <a:ext uri="{FF2B5EF4-FFF2-40B4-BE49-F238E27FC236}">
                <a16:creationId xmlns:a16="http://schemas.microsoft.com/office/drawing/2014/main" id="{8746D20B-18FE-4EB1-8669-F42F9047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8" y="137557"/>
            <a:ext cx="588580" cy="6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7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B5E34A-9F27-4FFF-901F-7E4E60ECB52E}"/>
              </a:ext>
            </a:extLst>
          </p:cNvPr>
          <p:cNvGrpSpPr/>
          <p:nvPr/>
        </p:nvGrpSpPr>
        <p:grpSpPr>
          <a:xfrm>
            <a:off x="3358664" y="3269302"/>
            <a:ext cx="5708649" cy="2988086"/>
            <a:chOff x="2998252" y="201461"/>
            <a:chExt cx="7719589" cy="4478331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D7FBF765-C9EE-4EB8-8BDC-1068D6738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1560" y="220775"/>
              <a:ext cx="0" cy="844759"/>
            </a:xfrm>
            <a:prstGeom prst="line">
              <a:avLst/>
            </a:prstGeom>
            <a:ln w="28575">
              <a:solidFill>
                <a:srgbClr val="0C6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58EF20B-F1B6-4BE0-A856-D22A7117630D}"/>
                </a:ext>
              </a:extLst>
            </p:cNvPr>
            <p:cNvGrpSpPr/>
            <p:nvPr/>
          </p:nvGrpSpPr>
          <p:grpSpPr>
            <a:xfrm>
              <a:off x="2998252" y="324436"/>
              <a:ext cx="7719589" cy="4355356"/>
              <a:chOff x="2368105" y="1074467"/>
              <a:chExt cx="8265648" cy="466344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B82E2F7A-CFDD-4CD3-8DAD-9B82C3399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8105" y="1074467"/>
                <a:ext cx="8265648" cy="4663440"/>
              </a:xfrm>
              <a:prstGeom prst="rect">
                <a:avLst/>
              </a:prstGeom>
            </p:spPr>
          </p:pic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9D8CD408-D942-4728-A326-43E0F62A0CCD}"/>
                  </a:ext>
                </a:extLst>
              </p:cNvPr>
              <p:cNvGrpSpPr/>
              <p:nvPr/>
            </p:nvGrpSpPr>
            <p:grpSpPr>
              <a:xfrm>
                <a:off x="2478723" y="5037294"/>
                <a:ext cx="633387" cy="203201"/>
                <a:chOff x="2478723" y="5037294"/>
                <a:chExt cx="633387" cy="203201"/>
              </a:xfrm>
            </p:grpSpPr>
            <p:cxnSp>
              <p:nvCxnSpPr>
                <p:cNvPr id="8" name="Прямая соединительная линия 7">
                  <a:extLst>
                    <a:ext uri="{FF2B5EF4-FFF2-40B4-BE49-F238E27FC236}">
                      <a16:creationId xmlns:a16="http://schemas.microsoft.com/office/drawing/2014/main" id="{57E9750B-2EC5-4CF2-8F08-33E038D428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1924" y="5148053"/>
                  <a:ext cx="430186" cy="0"/>
                </a:xfrm>
                <a:prstGeom prst="line">
                  <a:avLst/>
                </a:prstGeom>
                <a:ln w="28575">
                  <a:solidFill>
                    <a:srgbClr val="1837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Овал 8">
                  <a:extLst>
                    <a:ext uri="{FF2B5EF4-FFF2-40B4-BE49-F238E27FC236}">
                      <a16:creationId xmlns:a16="http://schemas.microsoft.com/office/drawing/2014/main" id="{F7B785D0-BF2D-478B-8C44-609B0B794D30}"/>
                    </a:ext>
                  </a:extLst>
                </p:cNvPr>
                <p:cNvSpPr/>
                <p:nvPr/>
              </p:nvSpPr>
              <p:spPr>
                <a:xfrm>
                  <a:off x="2478723" y="5037294"/>
                  <a:ext cx="203201" cy="203201"/>
                </a:xfrm>
                <a:prstGeom prst="ellipse">
                  <a:avLst/>
                </a:prstGeom>
                <a:solidFill>
                  <a:srgbClr val="18375D"/>
                </a:solidFill>
                <a:ln>
                  <a:solidFill>
                    <a:srgbClr val="1837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AB2630F-22AA-4B8A-8D0F-3A7188FB2504}"/>
                </a:ext>
              </a:extLst>
            </p:cNvPr>
            <p:cNvSpPr/>
            <p:nvPr/>
          </p:nvSpPr>
          <p:spPr>
            <a:xfrm>
              <a:off x="7616672" y="201461"/>
              <a:ext cx="189776" cy="189777"/>
            </a:xfrm>
            <a:prstGeom prst="ellipse">
              <a:avLst/>
            </a:prstGeom>
            <a:solidFill>
              <a:srgbClr val="0C64AC"/>
            </a:solidFill>
            <a:ln>
              <a:solidFill>
                <a:srgbClr val="0C6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953308E-8313-4E4A-90C6-604CA660EC99}"/>
              </a:ext>
            </a:extLst>
          </p:cNvPr>
          <p:cNvGrpSpPr/>
          <p:nvPr/>
        </p:nvGrpSpPr>
        <p:grpSpPr>
          <a:xfrm>
            <a:off x="7894911" y="4051438"/>
            <a:ext cx="118397" cy="426153"/>
            <a:chOff x="9531916" y="3480064"/>
            <a:chExt cx="118397" cy="426153"/>
          </a:xfrm>
          <a:solidFill>
            <a:srgbClr val="0D8FC3"/>
          </a:solidFill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FD02F7E-C15B-4850-9819-C325360E37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1115" y="3608665"/>
              <a:ext cx="1" cy="297552"/>
            </a:xfrm>
            <a:prstGeom prst="line">
              <a:avLst/>
            </a:prstGeom>
            <a:grpFill/>
            <a:ln w="28575">
              <a:solidFill>
                <a:srgbClr val="0D8F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35AC4E4-06D4-43DD-B4DD-5EB1781E10B4}"/>
                </a:ext>
              </a:extLst>
            </p:cNvPr>
            <p:cNvSpPr/>
            <p:nvPr/>
          </p:nvSpPr>
          <p:spPr>
            <a:xfrm>
              <a:off x="9531916" y="3480064"/>
              <a:ext cx="118397" cy="123706"/>
            </a:xfrm>
            <a:prstGeom prst="ellipse">
              <a:avLst/>
            </a:prstGeom>
            <a:grpFill/>
            <a:ln>
              <a:solidFill>
                <a:srgbClr val="07A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C1333073-734D-4533-87AB-F5C42378B137}"/>
              </a:ext>
            </a:extLst>
          </p:cNvPr>
          <p:cNvSpPr/>
          <p:nvPr/>
        </p:nvSpPr>
        <p:spPr>
          <a:xfrm>
            <a:off x="8694296" y="5800985"/>
            <a:ext cx="123500" cy="132125"/>
          </a:xfrm>
          <a:prstGeom prst="ellipse">
            <a:avLst/>
          </a:prstGeom>
          <a:solidFill>
            <a:srgbClr val="85BBE4"/>
          </a:solidFill>
          <a:ln>
            <a:solidFill>
              <a:srgbClr val="85B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945A2E8-BB56-4A94-8322-A821BA092310}"/>
              </a:ext>
            </a:extLst>
          </p:cNvPr>
          <p:cNvCxnSpPr>
            <a:cxnSpLocks/>
          </p:cNvCxnSpPr>
          <p:nvPr/>
        </p:nvCxnSpPr>
        <p:spPr>
          <a:xfrm>
            <a:off x="8278472" y="5867048"/>
            <a:ext cx="440743" cy="0"/>
          </a:xfrm>
          <a:prstGeom prst="line">
            <a:avLst/>
          </a:prstGeom>
          <a:ln w="28575">
            <a:solidFill>
              <a:srgbClr val="85B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 54">
            <a:extLst>
              <a:ext uri="{FF2B5EF4-FFF2-40B4-BE49-F238E27FC236}">
                <a16:creationId xmlns:a16="http://schemas.microsoft.com/office/drawing/2014/main" id="{7048BFFF-0EEC-468B-A61A-F04C5186E2E4}"/>
              </a:ext>
            </a:extLst>
          </p:cNvPr>
          <p:cNvSpPr/>
          <p:nvPr/>
        </p:nvSpPr>
        <p:spPr>
          <a:xfrm>
            <a:off x="2997448" y="5866472"/>
            <a:ext cx="383955" cy="291289"/>
          </a:xfrm>
          <a:prstGeom prst="parallelogram">
            <a:avLst>
              <a:gd name="adj" fmla="val 50927"/>
            </a:avLst>
          </a:prstGeom>
          <a:solidFill>
            <a:srgbClr val="0D2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60">
            <a:extLst>
              <a:ext uri="{FF2B5EF4-FFF2-40B4-BE49-F238E27FC236}">
                <a16:creationId xmlns:a16="http://schemas.microsoft.com/office/drawing/2014/main" id="{EEB0F22F-F0F9-4999-A514-0D4683759AEB}"/>
              </a:ext>
            </a:extLst>
          </p:cNvPr>
          <p:cNvSpPr/>
          <p:nvPr/>
        </p:nvSpPr>
        <p:spPr>
          <a:xfrm flipV="1">
            <a:off x="2997448" y="5550932"/>
            <a:ext cx="383955" cy="291289"/>
          </a:xfrm>
          <a:prstGeom prst="parallelogram">
            <a:avLst>
              <a:gd name="adj" fmla="val 50927"/>
            </a:avLst>
          </a:prstGeom>
          <a:solidFill>
            <a:srgbClr val="0D2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54">
            <a:extLst>
              <a:ext uri="{FF2B5EF4-FFF2-40B4-BE49-F238E27FC236}">
                <a16:creationId xmlns:a16="http://schemas.microsoft.com/office/drawing/2014/main" id="{4FA4D5CF-F06D-427F-A1D9-D5AFA42AC8C3}"/>
              </a:ext>
            </a:extLst>
          </p:cNvPr>
          <p:cNvSpPr/>
          <p:nvPr/>
        </p:nvSpPr>
        <p:spPr>
          <a:xfrm>
            <a:off x="6370291" y="3368488"/>
            <a:ext cx="380274" cy="285894"/>
          </a:xfrm>
          <a:prstGeom prst="parallelogram">
            <a:avLst>
              <a:gd name="adj" fmla="val 509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60">
            <a:extLst>
              <a:ext uri="{FF2B5EF4-FFF2-40B4-BE49-F238E27FC236}">
                <a16:creationId xmlns:a16="http://schemas.microsoft.com/office/drawing/2014/main" id="{8727D404-0AD8-48D6-B2C7-4947FB21630C}"/>
              </a:ext>
            </a:extLst>
          </p:cNvPr>
          <p:cNvSpPr/>
          <p:nvPr/>
        </p:nvSpPr>
        <p:spPr>
          <a:xfrm flipV="1">
            <a:off x="6370291" y="3056912"/>
            <a:ext cx="380274" cy="285894"/>
          </a:xfrm>
          <a:prstGeom prst="parallelogram">
            <a:avLst>
              <a:gd name="adj" fmla="val 509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58">
            <a:extLst>
              <a:ext uri="{FF2B5EF4-FFF2-40B4-BE49-F238E27FC236}">
                <a16:creationId xmlns:a16="http://schemas.microsoft.com/office/drawing/2014/main" id="{E4AE8223-3172-4E08-B480-73C8893ED1B4}"/>
              </a:ext>
            </a:extLst>
          </p:cNvPr>
          <p:cNvSpPr/>
          <p:nvPr/>
        </p:nvSpPr>
        <p:spPr>
          <a:xfrm>
            <a:off x="4165755" y="3065976"/>
            <a:ext cx="2302951" cy="571788"/>
          </a:xfrm>
          <a:prstGeom prst="hexagon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Yuridik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shaxslar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6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</a:t>
            </a:r>
            <a:endParaRPr lang="en-US" sz="1600" b="1" dirty="0">
              <a:solidFill>
                <a:srgbClr val="0D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3" name="Parallelogram 65">
            <a:extLst>
              <a:ext uri="{FF2B5EF4-FFF2-40B4-BE49-F238E27FC236}">
                <a16:creationId xmlns:a16="http://schemas.microsoft.com/office/drawing/2014/main" id="{38EDD020-5C8B-4DDA-A18C-2B39876B5622}"/>
              </a:ext>
            </a:extLst>
          </p:cNvPr>
          <p:cNvSpPr/>
          <p:nvPr/>
        </p:nvSpPr>
        <p:spPr>
          <a:xfrm flipV="1">
            <a:off x="8072507" y="4083354"/>
            <a:ext cx="383955" cy="291289"/>
          </a:xfrm>
          <a:prstGeom prst="parallelogram">
            <a:avLst>
              <a:gd name="adj" fmla="val 50927"/>
            </a:avLst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64">
            <a:extLst>
              <a:ext uri="{FF2B5EF4-FFF2-40B4-BE49-F238E27FC236}">
                <a16:creationId xmlns:a16="http://schemas.microsoft.com/office/drawing/2014/main" id="{C02DF76D-7DE2-4C88-ABBA-4272460CCD6F}"/>
              </a:ext>
            </a:extLst>
          </p:cNvPr>
          <p:cNvSpPr/>
          <p:nvPr/>
        </p:nvSpPr>
        <p:spPr>
          <a:xfrm>
            <a:off x="8079813" y="3760149"/>
            <a:ext cx="383955" cy="291289"/>
          </a:xfrm>
          <a:prstGeom prst="parallelogram">
            <a:avLst>
              <a:gd name="adj" fmla="val 50927"/>
            </a:avLst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65">
            <a:extLst>
              <a:ext uri="{FF2B5EF4-FFF2-40B4-BE49-F238E27FC236}">
                <a16:creationId xmlns:a16="http://schemas.microsoft.com/office/drawing/2014/main" id="{3CBDEE6F-C6F7-4D4C-B09F-CFA7CDC2CBDF}"/>
              </a:ext>
            </a:extLst>
          </p:cNvPr>
          <p:cNvSpPr/>
          <p:nvPr/>
        </p:nvSpPr>
        <p:spPr>
          <a:xfrm flipV="1">
            <a:off x="8854080" y="5854347"/>
            <a:ext cx="383955" cy="291289"/>
          </a:xfrm>
          <a:prstGeom prst="parallelogram">
            <a:avLst>
              <a:gd name="adj" fmla="val 509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64">
            <a:extLst>
              <a:ext uri="{FF2B5EF4-FFF2-40B4-BE49-F238E27FC236}">
                <a16:creationId xmlns:a16="http://schemas.microsoft.com/office/drawing/2014/main" id="{0DA21B45-9276-4253-A59A-69790FD66716}"/>
              </a:ext>
            </a:extLst>
          </p:cNvPr>
          <p:cNvSpPr/>
          <p:nvPr/>
        </p:nvSpPr>
        <p:spPr>
          <a:xfrm>
            <a:off x="8854080" y="5539631"/>
            <a:ext cx="383955" cy="291289"/>
          </a:xfrm>
          <a:prstGeom prst="parallelogram">
            <a:avLst>
              <a:gd name="adj" fmla="val 509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EF1521-CD47-420A-BE8A-11B752AAE365}"/>
              </a:ext>
            </a:extLst>
          </p:cNvPr>
          <p:cNvSpPr txBox="1"/>
          <p:nvPr/>
        </p:nvSpPr>
        <p:spPr>
          <a:xfrm>
            <a:off x="4485737" y="334534"/>
            <a:ext cx="172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8FC3"/>
                </a:solidFill>
                <a:latin typeface="Bahnschrift SemiBold Condensed" panose="020B0502040204020203" pitchFamily="34" charset="0"/>
              </a:rPr>
              <a:t>2023 </a:t>
            </a:r>
            <a:r>
              <a:rPr lang="en-US" sz="3200" b="1" dirty="0">
                <a:solidFill>
                  <a:srgbClr val="060E18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b="1" dirty="0">
                <a:solidFill>
                  <a:srgbClr val="0D2B57"/>
                </a:solidFill>
                <a:latin typeface="Bahnschrift SemiBold Condensed" panose="020B0502040204020203" pitchFamily="34" charset="0"/>
              </a:rPr>
              <a:t>2024</a:t>
            </a:r>
            <a:endParaRPr lang="ru-RU" sz="3200" b="1" dirty="0">
              <a:solidFill>
                <a:srgbClr val="0D2B57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54F90B3-3281-4FF7-BA45-985428385204}"/>
              </a:ext>
            </a:extLst>
          </p:cNvPr>
          <p:cNvCxnSpPr>
            <a:cxnSpLocks/>
          </p:cNvCxnSpPr>
          <p:nvPr/>
        </p:nvCxnSpPr>
        <p:spPr>
          <a:xfrm>
            <a:off x="5343965" y="334534"/>
            <a:ext cx="0" cy="6291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E9F2748-FAA6-4015-B132-46C1E14A9E0E}"/>
              </a:ext>
            </a:extLst>
          </p:cNvPr>
          <p:cNvSpPr txBox="1"/>
          <p:nvPr/>
        </p:nvSpPr>
        <p:spPr>
          <a:xfrm>
            <a:off x="6400809" y="212016"/>
            <a:ext cx="5589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VA 2024-YILLARNING II-CHORAGI DAVOMIDA </a:t>
            </a:r>
            <a:b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 VAZIRLIGIGA KELIB TUSHGAN MUROJAATLARNING SHAKLI VA TURLARI BO‘YICHA SOLISHTIRMA TAHLILIY </a:t>
            </a:r>
            <a:b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exagon 58">
            <a:extLst>
              <a:ext uri="{FF2B5EF4-FFF2-40B4-BE49-F238E27FC236}">
                <a16:creationId xmlns:a16="http://schemas.microsoft.com/office/drawing/2014/main" id="{947DB6AA-D2DA-455E-8ABF-5872E8A5EFBB}"/>
              </a:ext>
            </a:extLst>
          </p:cNvPr>
          <p:cNvSpPr/>
          <p:nvPr/>
        </p:nvSpPr>
        <p:spPr>
          <a:xfrm>
            <a:off x="8317704" y="3746238"/>
            <a:ext cx="2325245" cy="582577"/>
          </a:xfrm>
          <a:prstGeom prst="hexagon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murojaatlar</a:t>
            </a:r>
            <a:r>
              <a:rPr lang="uz-Cyrl-U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uz-Cyrl-UZ" sz="16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51</a:t>
            </a:r>
            <a:endParaRPr lang="en-US" sz="1600" b="1" dirty="0">
              <a:solidFill>
                <a:srgbClr val="0D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3" name="Hexagon 58">
            <a:extLst>
              <a:ext uri="{FF2B5EF4-FFF2-40B4-BE49-F238E27FC236}">
                <a16:creationId xmlns:a16="http://schemas.microsoft.com/office/drawing/2014/main" id="{C2F339BA-BFA3-4408-853C-6AE2595D8ABE}"/>
              </a:ext>
            </a:extLst>
          </p:cNvPr>
          <p:cNvSpPr/>
          <p:nvPr/>
        </p:nvSpPr>
        <p:spPr>
          <a:xfrm>
            <a:off x="9106556" y="5539631"/>
            <a:ext cx="2325245" cy="582577"/>
          </a:xfrm>
          <a:prstGeom prst="hexagon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Yozma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216</a:t>
            </a:r>
            <a:endParaRPr lang="en-US" sz="1600" b="1" dirty="0">
              <a:solidFill>
                <a:srgbClr val="0D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4" name="Hexagon 58">
            <a:extLst>
              <a:ext uri="{FF2B5EF4-FFF2-40B4-BE49-F238E27FC236}">
                <a16:creationId xmlns:a16="http://schemas.microsoft.com/office/drawing/2014/main" id="{6DDECE46-2E12-49CE-9384-40C1ABF681E7}"/>
              </a:ext>
            </a:extLst>
          </p:cNvPr>
          <p:cNvSpPr/>
          <p:nvPr/>
        </p:nvSpPr>
        <p:spPr>
          <a:xfrm>
            <a:off x="783902" y="5563058"/>
            <a:ext cx="2325245" cy="582577"/>
          </a:xfrm>
          <a:prstGeom prst="hexagon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Jismoniy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shaxslar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386</a:t>
            </a:r>
            <a:endParaRPr lang="en-US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F63E1A2-E86E-4EB6-BFD3-9DC8B92C7846}"/>
              </a:ext>
            </a:extLst>
          </p:cNvPr>
          <p:cNvCxnSpPr>
            <a:cxnSpLocks/>
          </p:cNvCxnSpPr>
          <p:nvPr/>
        </p:nvCxnSpPr>
        <p:spPr>
          <a:xfrm>
            <a:off x="5343965" y="3292135"/>
            <a:ext cx="0" cy="251297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A267FFD-5E9F-43F3-8F87-3E63595D5D6A}"/>
              </a:ext>
            </a:extLst>
          </p:cNvPr>
          <p:cNvCxnSpPr>
            <a:cxnSpLocks/>
          </p:cNvCxnSpPr>
          <p:nvPr/>
        </p:nvCxnSpPr>
        <p:spPr>
          <a:xfrm>
            <a:off x="9470750" y="3969075"/>
            <a:ext cx="0" cy="251297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4DF5B6B-B936-40E3-BD11-1516F1D8C229}"/>
              </a:ext>
            </a:extLst>
          </p:cNvPr>
          <p:cNvCxnSpPr>
            <a:cxnSpLocks/>
          </p:cNvCxnSpPr>
          <p:nvPr/>
        </p:nvCxnSpPr>
        <p:spPr>
          <a:xfrm>
            <a:off x="1942508" y="5830919"/>
            <a:ext cx="0" cy="251297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3229329-346A-4CBF-9502-617693AD0835}"/>
              </a:ext>
            </a:extLst>
          </p:cNvPr>
          <p:cNvCxnSpPr>
            <a:cxnSpLocks/>
          </p:cNvCxnSpPr>
          <p:nvPr/>
        </p:nvCxnSpPr>
        <p:spPr>
          <a:xfrm>
            <a:off x="10277805" y="5762606"/>
            <a:ext cx="0" cy="251297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id="{65CD7244-FB4E-4933-B590-303688D07E3B}"/>
              </a:ext>
            </a:extLst>
          </p:cNvPr>
          <p:cNvSpPr/>
          <p:nvPr/>
        </p:nvSpPr>
        <p:spPr>
          <a:xfrm>
            <a:off x="372309" y="1603403"/>
            <a:ext cx="1270475" cy="909493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Расширение бизнеса">
            <a:extLst>
              <a:ext uri="{FF2B5EF4-FFF2-40B4-BE49-F238E27FC236}">
                <a16:creationId xmlns:a16="http://schemas.microsoft.com/office/drawing/2014/main" id="{B76CCBC7-1648-496F-AFF5-AB23CBEB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922" y="1772255"/>
            <a:ext cx="571788" cy="571788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6E845BE4-ADA0-4945-AF79-0E3F0C571F5B}"/>
              </a:ext>
            </a:extLst>
          </p:cNvPr>
          <p:cNvSpPr/>
          <p:nvPr/>
        </p:nvSpPr>
        <p:spPr>
          <a:xfrm>
            <a:off x="1286710" y="1579152"/>
            <a:ext cx="2727854" cy="922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ARIZA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402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решение 45">
            <a:extLst>
              <a:ext uri="{FF2B5EF4-FFF2-40B4-BE49-F238E27FC236}">
                <a16:creationId xmlns:a16="http://schemas.microsoft.com/office/drawing/2014/main" id="{16AC046A-4B5E-4A03-9C7F-1F40F9FC4A13}"/>
              </a:ext>
            </a:extLst>
          </p:cNvPr>
          <p:cNvSpPr/>
          <p:nvPr/>
        </p:nvSpPr>
        <p:spPr>
          <a:xfrm>
            <a:off x="4371053" y="1594913"/>
            <a:ext cx="1270475" cy="909493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06F5F944-640D-48F5-97F9-4EDB1B33F4E8}"/>
              </a:ext>
            </a:extLst>
          </p:cNvPr>
          <p:cNvSpPr/>
          <p:nvPr/>
        </p:nvSpPr>
        <p:spPr>
          <a:xfrm>
            <a:off x="5314727" y="1577373"/>
            <a:ext cx="2727854" cy="922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SHIKOYAT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/>
          </a:p>
        </p:txBody>
      </p:sp>
      <p:sp>
        <p:nvSpPr>
          <p:cNvPr id="48" name="Блок-схема: решение 47">
            <a:extLst>
              <a:ext uri="{FF2B5EF4-FFF2-40B4-BE49-F238E27FC236}">
                <a16:creationId xmlns:a16="http://schemas.microsoft.com/office/drawing/2014/main" id="{992F9679-5CC8-42C7-9590-E0A63CD7DB09}"/>
              </a:ext>
            </a:extLst>
          </p:cNvPr>
          <p:cNvSpPr/>
          <p:nvPr/>
        </p:nvSpPr>
        <p:spPr>
          <a:xfrm>
            <a:off x="8369797" y="1570003"/>
            <a:ext cx="1270475" cy="909493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9B9FA786-440C-4E41-A7B2-ABD965D5B43D}"/>
              </a:ext>
            </a:extLst>
          </p:cNvPr>
          <p:cNvSpPr/>
          <p:nvPr/>
        </p:nvSpPr>
        <p:spPr>
          <a:xfrm>
            <a:off x="9284198" y="1545752"/>
            <a:ext cx="2727854" cy="922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0D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D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</a:p>
          <a:p>
            <a:pPr algn="ctr"/>
            <a:r>
              <a:rPr lang="uz-Cyrl-UZ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F9B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Cyrl-U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endParaRPr lang="en-US" sz="1400" b="1" dirty="0">
              <a:solidFill>
                <a:srgbClr val="0D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9DCC077-36FF-40B5-AC00-2BDF0B726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571" y1="32638" x2="33571" y2="32638"/>
                        <a14:foregroundMark x1="24762" y1="63067" x2="24762" y2="63067"/>
                        <a14:foregroundMark x1="53810" y1="52761" x2="53810" y2="52761"/>
                        <a14:foregroundMark x1="80952" y1="60859" x2="80952" y2="60859"/>
                        <a14:foregroundMark x1="77619" y1="33865" x2="77619" y2="33865"/>
                        <a14:foregroundMark x1="95238" y1="35828" x2="95238" y2="35828"/>
                        <a14:foregroundMark x1="81190" y1="13006" x2="81190" y2="13006"/>
                        <a14:foregroundMark x1="50952" y1="34110" x2="50952" y2="34110"/>
                        <a14:foregroundMark x1="47857" y1="21840" x2="47857" y2="21840"/>
                        <a14:foregroundMark x1="65714" y1="22086" x2="65714" y2="22086"/>
                        <a14:foregroundMark x1="66905" y1="11534" x2="66905" y2="11534"/>
                        <a14:foregroundMark x1="32143" y1="11288" x2="32143" y2="11288"/>
                        <a14:foregroundMark x1="36429" y1="22577" x2="36429" y2="22577"/>
                        <a14:foregroundMark x1="85238" y1="18896" x2="85238" y2="18896"/>
                        <a14:foregroundMark x1="92857" y1="36810" x2="92857" y2="36810"/>
                        <a14:foregroundMark x1="18095" y1="18650" x2="18095" y2="18650"/>
                        <a14:foregroundMark x1="9048" y1="33620" x2="9048" y2="33620"/>
                        <a14:backgroundMark x1="91190" y1="32147" x2="91190" y2="32147"/>
                        <a14:backgroundMark x1="84524" y1="14724" x2="84524" y2="1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030" y="1861227"/>
            <a:ext cx="388424" cy="376864"/>
          </a:xfrm>
          <a:prstGeom prst="rect">
            <a:avLst/>
          </a:prstGeom>
        </p:spPr>
      </p:pic>
      <p:pic>
        <p:nvPicPr>
          <p:cNvPr id="52" name="Рисунок 51" descr="Отзыв клиента">
            <a:extLst>
              <a:ext uri="{FF2B5EF4-FFF2-40B4-BE49-F238E27FC236}">
                <a16:creationId xmlns:a16="http://schemas.microsoft.com/office/drawing/2014/main" id="{EF18F51C-298C-4CBA-94C4-9EF3477A53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1552" y="1735986"/>
            <a:ext cx="559302" cy="559302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8FCE5B2-70DF-4D1F-A628-57D504A8C98A}"/>
              </a:ext>
            </a:extLst>
          </p:cNvPr>
          <p:cNvCxnSpPr>
            <a:cxnSpLocks/>
          </p:cNvCxnSpPr>
          <p:nvPr/>
        </p:nvCxnSpPr>
        <p:spPr>
          <a:xfrm>
            <a:off x="2647082" y="2015637"/>
            <a:ext cx="0" cy="305524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B06671E-2587-4953-81EA-E7182A217ABA}"/>
              </a:ext>
            </a:extLst>
          </p:cNvPr>
          <p:cNvCxnSpPr>
            <a:cxnSpLocks/>
          </p:cNvCxnSpPr>
          <p:nvPr/>
        </p:nvCxnSpPr>
        <p:spPr>
          <a:xfrm>
            <a:off x="6709766" y="1989764"/>
            <a:ext cx="0" cy="305524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0089214-4C1D-4D89-93E5-00D3448CDC17}"/>
              </a:ext>
            </a:extLst>
          </p:cNvPr>
          <p:cNvCxnSpPr>
            <a:cxnSpLocks/>
          </p:cNvCxnSpPr>
          <p:nvPr/>
        </p:nvCxnSpPr>
        <p:spPr>
          <a:xfrm>
            <a:off x="10642949" y="1932567"/>
            <a:ext cx="0" cy="305524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DDE35C1-0A4D-46B9-A284-9A5848B052B8}"/>
              </a:ext>
            </a:extLst>
          </p:cNvPr>
          <p:cNvSpPr txBox="1"/>
          <p:nvPr/>
        </p:nvSpPr>
        <p:spPr>
          <a:xfrm>
            <a:off x="125287" y="859016"/>
            <a:ext cx="197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 MADANIYAT VAZIRLIGI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4" descr="Farg'ona shahar 2-sonli bolalar musiqa va san'at maktabi | rasmiy veb  sahifasi">
            <a:extLst>
              <a:ext uri="{FF2B5EF4-FFF2-40B4-BE49-F238E27FC236}">
                <a16:creationId xmlns:a16="http://schemas.microsoft.com/office/drawing/2014/main" id="{2D4FA331-85BB-44F3-938A-8F54E641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6" y="181659"/>
            <a:ext cx="588580" cy="6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2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83A5F-EA82-4E8C-83E5-D99E14ADC25C}"/>
              </a:ext>
            </a:extLst>
          </p:cNvPr>
          <p:cNvSpPr txBox="1"/>
          <p:nvPr/>
        </p:nvSpPr>
        <p:spPr>
          <a:xfrm>
            <a:off x="4511615" y="334534"/>
            <a:ext cx="1704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8FC3"/>
                </a:solidFill>
                <a:latin typeface="Bahnschrift SemiBold Condensed" panose="020B0502040204020203" pitchFamily="34" charset="0"/>
              </a:rPr>
              <a:t>2023 </a:t>
            </a:r>
            <a:r>
              <a:rPr lang="en-US" sz="3200" b="1" dirty="0">
                <a:solidFill>
                  <a:srgbClr val="060E18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b="1" dirty="0">
                <a:solidFill>
                  <a:srgbClr val="0D2B57"/>
                </a:solidFill>
                <a:latin typeface="Bahnschrift SemiBold Condensed" panose="020B0502040204020203" pitchFamily="34" charset="0"/>
              </a:rPr>
              <a:t>2024</a:t>
            </a:r>
            <a:endParaRPr lang="ru-RU" sz="3200" b="1" dirty="0">
              <a:solidFill>
                <a:srgbClr val="0D2B57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6E7601F-1A6B-4E49-BBEB-CB49D1DD59C1}"/>
              </a:ext>
            </a:extLst>
          </p:cNvPr>
          <p:cNvCxnSpPr>
            <a:cxnSpLocks/>
          </p:cNvCxnSpPr>
          <p:nvPr/>
        </p:nvCxnSpPr>
        <p:spPr>
          <a:xfrm>
            <a:off x="5360743" y="317756"/>
            <a:ext cx="0" cy="6291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0E1F20-40A5-49A0-99A9-CDE8603FC14A}"/>
              </a:ext>
            </a:extLst>
          </p:cNvPr>
          <p:cNvSpPr txBox="1"/>
          <p:nvPr/>
        </p:nvSpPr>
        <p:spPr>
          <a:xfrm>
            <a:off x="6400809" y="212016"/>
            <a:ext cx="5589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VA 2024-YILLARNING II-CHORAGI DAVOMIDA</a:t>
            </a:r>
            <a:b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 VAZIRLIGIGA O‘ZBEKISTON RESPUBLIKASI PREZIDENTINING VIRTUAL VA XALQ QABULXONALARI ORQALI KELIB TUSHGAN MUROJAATLAR TO‘G‘RISIDA </a:t>
            </a:r>
            <a:b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664;p32">
            <a:extLst>
              <a:ext uri="{FF2B5EF4-FFF2-40B4-BE49-F238E27FC236}">
                <a16:creationId xmlns:a16="http://schemas.microsoft.com/office/drawing/2014/main" id="{6606B870-8C72-4BE1-AF7A-5E15C7715DE2}"/>
              </a:ext>
            </a:extLst>
          </p:cNvPr>
          <p:cNvGrpSpPr/>
          <p:nvPr/>
        </p:nvGrpSpPr>
        <p:grpSpPr>
          <a:xfrm>
            <a:off x="2000524" y="1551876"/>
            <a:ext cx="2143720" cy="855757"/>
            <a:chOff x="740100" y="1549800"/>
            <a:chExt cx="1855757" cy="1494560"/>
          </a:xfrm>
        </p:grpSpPr>
        <p:sp>
          <p:nvSpPr>
            <p:cNvPr id="8" name="Google Shape;665;p32">
              <a:extLst>
                <a:ext uri="{FF2B5EF4-FFF2-40B4-BE49-F238E27FC236}">
                  <a16:creationId xmlns:a16="http://schemas.microsoft.com/office/drawing/2014/main" id="{BCF7917F-0E58-4195-B401-947DF6CFF226}"/>
                </a:ext>
              </a:extLst>
            </p:cNvPr>
            <p:cNvSpPr/>
            <p:nvPr/>
          </p:nvSpPr>
          <p:spPr>
            <a:xfrm>
              <a:off x="740100" y="1606222"/>
              <a:ext cx="1618525" cy="1381717"/>
            </a:xfrm>
            <a:custGeom>
              <a:avLst/>
              <a:gdLst/>
              <a:ahLst/>
              <a:cxnLst/>
              <a:rect l="l" t="t" r="r" b="b"/>
              <a:pathLst>
                <a:path w="13220" h="11286" extrusionOk="0">
                  <a:moveTo>
                    <a:pt x="6610" y="1"/>
                  </a:moveTo>
                  <a:cubicBezTo>
                    <a:pt x="2959" y="1"/>
                    <a:pt x="0" y="2959"/>
                    <a:pt x="0" y="6610"/>
                  </a:cubicBezTo>
                  <a:cubicBezTo>
                    <a:pt x="0" y="8436"/>
                    <a:pt x="741" y="10089"/>
                    <a:pt x="1934" y="11286"/>
                  </a:cubicBezTo>
                  <a:lnTo>
                    <a:pt x="6610" y="6610"/>
                  </a:lnTo>
                  <a:lnTo>
                    <a:pt x="11282" y="11286"/>
                  </a:lnTo>
                  <a:cubicBezTo>
                    <a:pt x="12479" y="10089"/>
                    <a:pt x="13219" y="8436"/>
                    <a:pt x="13219" y="6610"/>
                  </a:cubicBezTo>
                  <a:cubicBezTo>
                    <a:pt x="13219" y="2959"/>
                    <a:pt x="10261" y="1"/>
                    <a:pt x="6610" y="1"/>
                  </a:cubicBezTo>
                  <a:close/>
                </a:path>
              </a:pathLst>
            </a:custGeom>
            <a:solidFill>
              <a:srgbClr val="0F9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  <p:sp>
          <p:nvSpPr>
            <p:cNvPr id="9" name="Google Shape;666;p32">
              <a:extLst>
                <a:ext uri="{FF2B5EF4-FFF2-40B4-BE49-F238E27FC236}">
                  <a16:creationId xmlns:a16="http://schemas.microsoft.com/office/drawing/2014/main" id="{986E8C87-C03C-477B-B712-C6856AF463EA}"/>
                </a:ext>
              </a:extLst>
            </p:cNvPr>
            <p:cNvSpPr/>
            <p:nvPr/>
          </p:nvSpPr>
          <p:spPr>
            <a:xfrm rot="5400000">
              <a:off x="1068846" y="1517348"/>
              <a:ext cx="1494560" cy="1559463"/>
            </a:xfrm>
            <a:custGeom>
              <a:avLst/>
              <a:gdLst/>
              <a:ahLst/>
              <a:cxnLst/>
              <a:rect l="l" t="t" r="r" b="b"/>
              <a:pathLst>
                <a:path w="7753" h="7754" extrusionOk="0">
                  <a:moveTo>
                    <a:pt x="7752" y="3875"/>
                  </a:moveTo>
                  <a:cubicBezTo>
                    <a:pt x="7752" y="6015"/>
                    <a:pt x="6018" y="7753"/>
                    <a:pt x="3878" y="7753"/>
                  </a:cubicBezTo>
                  <a:cubicBezTo>
                    <a:pt x="1738" y="7753"/>
                    <a:pt x="0" y="6015"/>
                    <a:pt x="0" y="3875"/>
                  </a:cubicBezTo>
                  <a:cubicBezTo>
                    <a:pt x="0" y="1735"/>
                    <a:pt x="1738" y="1"/>
                    <a:pt x="3878" y="1"/>
                  </a:cubicBezTo>
                  <a:cubicBezTo>
                    <a:pt x="6018" y="1"/>
                    <a:pt x="7752" y="1735"/>
                    <a:pt x="7752" y="3875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vert="vert270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0D8FC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XALQ QABULXONASI</a:t>
              </a:r>
              <a:endParaRPr b="1" dirty="0">
                <a:solidFill>
                  <a:srgbClr val="0D8F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Скругленный прямоугольник 81">
            <a:extLst>
              <a:ext uri="{FF2B5EF4-FFF2-40B4-BE49-F238E27FC236}">
                <a16:creationId xmlns:a16="http://schemas.microsoft.com/office/drawing/2014/main" id="{D5E93E03-1B08-4620-9B44-2EB60418A111}"/>
              </a:ext>
            </a:extLst>
          </p:cNvPr>
          <p:cNvSpPr/>
          <p:nvPr/>
        </p:nvSpPr>
        <p:spPr>
          <a:xfrm>
            <a:off x="1777277" y="3931158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0F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TUSHUNTIRISH BERILGAN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81">
            <a:extLst>
              <a:ext uri="{FF2B5EF4-FFF2-40B4-BE49-F238E27FC236}">
                <a16:creationId xmlns:a16="http://schemas.microsoft.com/office/drawing/2014/main" id="{CC61E01B-6566-44FA-8C5A-96308B758870}"/>
              </a:ext>
            </a:extLst>
          </p:cNvPr>
          <p:cNvSpPr/>
          <p:nvPr/>
        </p:nvSpPr>
        <p:spPr>
          <a:xfrm>
            <a:off x="1777277" y="4473085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0F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YO‘NALTIRILGAN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81">
            <a:extLst>
              <a:ext uri="{FF2B5EF4-FFF2-40B4-BE49-F238E27FC236}">
                <a16:creationId xmlns:a16="http://schemas.microsoft.com/office/drawing/2014/main" id="{9F9A3DCF-D1E5-4DB3-849D-C9B54149DE46}"/>
              </a:ext>
            </a:extLst>
          </p:cNvPr>
          <p:cNvSpPr/>
          <p:nvPr/>
        </p:nvSpPr>
        <p:spPr>
          <a:xfrm>
            <a:off x="1777277" y="4977941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0F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RAD ETILGAN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81">
            <a:extLst>
              <a:ext uri="{FF2B5EF4-FFF2-40B4-BE49-F238E27FC236}">
                <a16:creationId xmlns:a16="http://schemas.microsoft.com/office/drawing/2014/main" id="{09FA745C-2151-4DCB-BDC8-2D6BFF558998}"/>
              </a:ext>
            </a:extLst>
          </p:cNvPr>
          <p:cNvSpPr/>
          <p:nvPr/>
        </p:nvSpPr>
        <p:spPr>
          <a:xfrm>
            <a:off x="1777277" y="5501873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0F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KO‘RMASDAN QOLDIRILGAN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81">
            <a:extLst>
              <a:ext uri="{FF2B5EF4-FFF2-40B4-BE49-F238E27FC236}">
                <a16:creationId xmlns:a16="http://schemas.microsoft.com/office/drawing/2014/main" id="{EC6F90EA-8EB4-4D55-85BC-D5D3DCA17309}"/>
              </a:ext>
            </a:extLst>
          </p:cNvPr>
          <p:cNvSpPr/>
          <p:nvPr/>
        </p:nvSpPr>
        <p:spPr>
          <a:xfrm>
            <a:off x="1777277" y="6033997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0F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MUDDATI BUZILGAN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49252F0-ED1D-46C1-816A-50391FE5B647}"/>
              </a:ext>
            </a:extLst>
          </p:cNvPr>
          <p:cNvSpPr/>
          <p:nvPr/>
        </p:nvSpPr>
        <p:spPr>
          <a:xfrm>
            <a:off x="4341214" y="3931158"/>
            <a:ext cx="1155148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446903C-1AD6-4580-A220-EC24F7EF313E}"/>
              </a:ext>
            </a:extLst>
          </p:cNvPr>
          <p:cNvSpPr/>
          <p:nvPr/>
        </p:nvSpPr>
        <p:spPr>
          <a:xfrm>
            <a:off x="4338155" y="4471818"/>
            <a:ext cx="1155148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 </a:t>
            </a:r>
            <a:r>
              <a:rPr lang="en-US" b="1" dirty="0">
                <a:solidFill>
                  <a:srgbClr val="0D2B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2F9D5908-CCE9-4209-A5AA-7930328DC1C5}"/>
              </a:ext>
            </a:extLst>
          </p:cNvPr>
          <p:cNvSpPr/>
          <p:nvPr/>
        </p:nvSpPr>
        <p:spPr>
          <a:xfrm>
            <a:off x="4342258" y="4987140"/>
            <a:ext cx="1151045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Cyrl-UZ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63813B0-0B44-4A9C-9FA6-25F96DE04A8C}"/>
              </a:ext>
            </a:extLst>
          </p:cNvPr>
          <p:cNvSpPr/>
          <p:nvPr/>
        </p:nvSpPr>
        <p:spPr>
          <a:xfrm>
            <a:off x="4338154" y="5501873"/>
            <a:ext cx="1158207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</a:t>
            </a:r>
            <a:r>
              <a:rPr lang="uz-Cyrl-UZ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4C624345-F9A3-4133-AD41-649F6FE7F4A8}"/>
              </a:ext>
            </a:extLst>
          </p:cNvPr>
          <p:cNvSpPr/>
          <p:nvPr/>
        </p:nvSpPr>
        <p:spPr>
          <a:xfrm>
            <a:off x="4338155" y="6033997"/>
            <a:ext cx="1155148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Cyrl-UZ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81">
            <a:extLst>
              <a:ext uri="{FF2B5EF4-FFF2-40B4-BE49-F238E27FC236}">
                <a16:creationId xmlns:a16="http://schemas.microsoft.com/office/drawing/2014/main" id="{EA5DDA4D-C3AB-43EE-92D3-2AFD5A70218D}"/>
              </a:ext>
            </a:extLst>
          </p:cNvPr>
          <p:cNvSpPr/>
          <p:nvPr/>
        </p:nvSpPr>
        <p:spPr>
          <a:xfrm>
            <a:off x="1774584" y="3415836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0F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QANOATLANTIRILGAN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0456BCB-59D4-4D75-A4C4-2F9C9B8A51A8}"/>
              </a:ext>
            </a:extLst>
          </p:cNvPr>
          <p:cNvSpPr/>
          <p:nvPr/>
        </p:nvSpPr>
        <p:spPr>
          <a:xfrm>
            <a:off x="4335461" y="3415836"/>
            <a:ext cx="1160901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20A3DBD7-F072-4D97-8639-E02F95F48C91}"/>
              </a:ext>
            </a:extLst>
          </p:cNvPr>
          <p:cNvSpPr/>
          <p:nvPr/>
        </p:nvSpPr>
        <p:spPr>
          <a:xfrm>
            <a:off x="2728589" y="2969420"/>
            <a:ext cx="1141611" cy="332948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0D2B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SHUNDAN:</a:t>
            </a:r>
          </a:p>
        </p:txBody>
      </p:sp>
      <p:grpSp>
        <p:nvGrpSpPr>
          <p:cNvPr id="49" name="Google Shape;664;p32">
            <a:extLst>
              <a:ext uri="{FF2B5EF4-FFF2-40B4-BE49-F238E27FC236}">
                <a16:creationId xmlns:a16="http://schemas.microsoft.com/office/drawing/2014/main" id="{8901418D-5CEC-48EB-A352-34D546A45559}"/>
              </a:ext>
            </a:extLst>
          </p:cNvPr>
          <p:cNvGrpSpPr/>
          <p:nvPr/>
        </p:nvGrpSpPr>
        <p:grpSpPr>
          <a:xfrm>
            <a:off x="8047757" y="1551875"/>
            <a:ext cx="2143720" cy="855757"/>
            <a:chOff x="740100" y="1549800"/>
            <a:chExt cx="1855757" cy="1494560"/>
          </a:xfrm>
        </p:grpSpPr>
        <p:sp>
          <p:nvSpPr>
            <p:cNvPr id="50" name="Google Shape;665;p32">
              <a:extLst>
                <a:ext uri="{FF2B5EF4-FFF2-40B4-BE49-F238E27FC236}">
                  <a16:creationId xmlns:a16="http://schemas.microsoft.com/office/drawing/2014/main" id="{7E3EF9E9-8B36-4640-BDB1-A06891286E4B}"/>
                </a:ext>
              </a:extLst>
            </p:cNvPr>
            <p:cNvSpPr/>
            <p:nvPr/>
          </p:nvSpPr>
          <p:spPr>
            <a:xfrm>
              <a:off x="740100" y="1606222"/>
              <a:ext cx="1618525" cy="1381717"/>
            </a:xfrm>
            <a:custGeom>
              <a:avLst/>
              <a:gdLst/>
              <a:ahLst/>
              <a:cxnLst/>
              <a:rect l="l" t="t" r="r" b="b"/>
              <a:pathLst>
                <a:path w="13220" h="11286" extrusionOk="0">
                  <a:moveTo>
                    <a:pt x="6610" y="1"/>
                  </a:moveTo>
                  <a:cubicBezTo>
                    <a:pt x="2959" y="1"/>
                    <a:pt x="0" y="2959"/>
                    <a:pt x="0" y="6610"/>
                  </a:cubicBezTo>
                  <a:cubicBezTo>
                    <a:pt x="0" y="8436"/>
                    <a:pt x="741" y="10089"/>
                    <a:pt x="1934" y="11286"/>
                  </a:cubicBezTo>
                  <a:lnTo>
                    <a:pt x="6610" y="6610"/>
                  </a:lnTo>
                  <a:lnTo>
                    <a:pt x="11282" y="11286"/>
                  </a:lnTo>
                  <a:cubicBezTo>
                    <a:pt x="12479" y="10089"/>
                    <a:pt x="13219" y="8436"/>
                    <a:pt x="13219" y="6610"/>
                  </a:cubicBezTo>
                  <a:cubicBezTo>
                    <a:pt x="13219" y="2959"/>
                    <a:pt x="10261" y="1"/>
                    <a:pt x="6610" y="1"/>
                  </a:cubicBezTo>
                  <a:close/>
                </a:path>
              </a:pathLst>
            </a:custGeom>
            <a:solidFill>
              <a:srgbClr val="133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  <p:sp>
          <p:nvSpPr>
            <p:cNvPr id="51" name="Google Shape;666;p32">
              <a:extLst>
                <a:ext uri="{FF2B5EF4-FFF2-40B4-BE49-F238E27FC236}">
                  <a16:creationId xmlns:a16="http://schemas.microsoft.com/office/drawing/2014/main" id="{6A91FFE2-E69F-4F18-97B8-741688C595B1}"/>
                </a:ext>
              </a:extLst>
            </p:cNvPr>
            <p:cNvSpPr/>
            <p:nvPr/>
          </p:nvSpPr>
          <p:spPr>
            <a:xfrm rot="5400000">
              <a:off x="1068846" y="1517348"/>
              <a:ext cx="1494560" cy="1559463"/>
            </a:xfrm>
            <a:custGeom>
              <a:avLst/>
              <a:gdLst/>
              <a:ahLst/>
              <a:cxnLst/>
              <a:rect l="l" t="t" r="r" b="b"/>
              <a:pathLst>
                <a:path w="7753" h="7754" extrusionOk="0">
                  <a:moveTo>
                    <a:pt x="7752" y="3875"/>
                  </a:moveTo>
                  <a:cubicBezTo>
                    <a:pt x="7752" y="6015"/>
                    <a:pt x="6018" y="7753"/>
                    <a:pt x="3878" y="7753"/>
                  </a:cubicBezTo>
                  <a:cubicBezTo>
                    <a:pt x="1738" y="7753"/>
                    <a:pt x="0" y="6015"/>
                    <a:pt x="0" y="3875"/>
                  </a:cubicBezTo>
                  <a:cubicBezTo>
                    <a:pt x="0" y="1735"/>
                    <a:pt x="1738" y="1"/>
                    <a:pt x="3878" y="1"/>
                  </a:cubicBezTo>
                  <a:cubicBezTo>
                    <a:pt x="6018" y="1"/>
                    <a:pt x="7752" y="1735"/>
                    <a:pt x="7752" y="3875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vert="vert270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 QABULXONA</a:t>
              </a:r>
              <a:endPara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Скругленный прямоугольник 81">
            <a:extLst>
              <a:ext uri="{FF2B5EF4-FFF2-40B4-BE49-F238E27FC236}">
                <a16:creationId xmlns:a16="http://schemas.microsoft.com/office/drawing/2014/main" id="{1DDF7B0F-4A13-486D-A3B4-E250C436C5D9}"/>
              </a:ext>
            </a:extLst>
          </p:cNvPr>
          <p:cNvSpPr/>
          <p:nvPr/>
        </p:nvSpPr>
        <p:spPr>
          <a:xfrm>
            <a:off x="7824510" y="3959103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15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TUSHUNTIRISH BERILGAN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81">
            <a:extLst>
              <a:ext uri="{FF2B5EF4-FFF2-40B4-BE49-F238E27FC236}">
                <a16:creationId xmlns:a16="http://schemas.microsoft.com/office/drawing/2014/main" id="{4B9EE92A-35A9-4B3C-8524-57DAD5A82CE7}"/>
              </a:ext>
            </a:extLst>
          </p:cNvPr>
          <p:cNvSpPr/>
          <p:nvPr/>
        </p:nvSpPr>
        <p:spPr>
          <a:xfrm>
            <a:off x="7824510" y="4501030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15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YO‘NALTIRILGAN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81">
            <a:extLst>
              <a:ext uri="{FF2B5EF4-FFF2-40B4-BE49-F238E27FC236}">
                <a16:creationId xmlns:a16="http://schemas.microsoft.com/office/drawing/2014/main" id="{71B66D1F-AED6-4133-8AF2-245DB3681156}"/>
              </a:ext>
            </a:extLst>
          </p:cNvPr>
          <p:cNvSpPr/>
          <p:nvPr/>
        </p:nvSpPr>
        <p:spPr>
          <a:xfrm>
            <a:off x="7824510" y="5005886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15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RAD ETILGAN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81">
            <a:extLst>
              <a:ext uri="{FF2B5EF4-FFF2-40B4-BE49-F238E27FC236}">
                <a16:creationId xmlns:a16="http://schemas.microsoft.com/office/drawing/2014/main" id="{9E4332C1-1055-4D9E-B7C9-3BAFC7000CA2}"/>
              </a:ext>
            </a:extLst>
          </p:cNvPr>
          <p:cNvSpPr/>
          <p:nvPr/>
        </p:nvSpPr>
        <p:spPr>
          <a:xfrm>
            <a:off x="7824510" y="5529818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15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KO‘RMASDAN QOLDIRILGAN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81">
            <a:extLst>
              <a:ext uri="{FF2B5EF4-FFF2-40B4-BE49-F238E27FC236}">
                <a16:creationId xmlns:a16="http://schemas.microsoft.com/office/drawing/2014/main" id="{6469263E-0524-454D-A323-932158698BB0}"/>
              </a:ext>
            </a:extLst>
          </p:cNvPr>
          <p:cNvSpPr/>
          <p:nvPr/>
        </p:nvSpPr>
        <p:spPr>
          <a:xfrm>
            <a:off x="7824510" y="6061942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15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MUDDATI BUZILGAN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C26EA4F3-A22C-47BD-99A9-6B966434A647}"/>
              </a:ext>
            </a:extLst>
          </p:cNvPr>
          <p:cNvSpPr/>
          <p:nvPr/>
        </p:nvSpPr>
        <p:spPr>
          <a:xfrm>
            <a:off x="10388447" y="3959103"/>
            <a:ext cx="1157841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  <a:r>
              <a:rPr lang="uz-Cyrl-UZ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1D450027-A130-41D7-8B55-6064207F0CDC}"/>
              </a:ext>
            </a:extLst>
          </p:cNvPr>
          <p:cNvSpPr/>
          <p:nvPr/>
        </p:nvSpPr>
        <p:spPr>
          <a:xfrm>
            <a:off x="10385387" y="4499763"/>
            <a:ext cx="1155147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600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E6C871E-E7EE-44E6-A97A-A4738D83AD62}"/>
              </a:ext>
            </a:extLst>
          </p:cNvPr>
          <p:cNvSpPr/>
          <p:nvPr/>
        </p:nvSpPr>
        <p:spPr>
          <a:xfrm>
            <a:off x="10389490" y="5015085"/>
            <a:ext cx="1151043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uz-Cyrl-U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1AF2FF22-98C0-4A83-B366-2EA1C2278706}"/>
              </a:ext>
            </a:extLst>
          </p:cNvPr>
          <p:cNvSpPr/>
          <p:nvPr/>
        </p:nvSpPr>
        <p:spPr>
          <a:xfrm>
            <a:off x="10385387" y="5538513"/>
            <a:ext cx="1157841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02370048-4BB3-4B45-A82C-9531AF5FA8B8}"/>
              </a:ext>
            </a:extLst>
          </p:cNvPr>
          <p:cNvSpPr/>
          <p:nvPr/>
        </p:nvSpPr>
        <p:spPr>
          <a:xfrm>
            <a:off x="10385387" y="6061942"/>
            <a:ext cx="1155145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81">
            <a:extLst>
              <a:ext uri="{FF2B5EF4-FFF2-40B4-BE49-F238E27FC236}">
                <a16:creationId xmlns:a16="http://schemas.microsoft.com/office/drawing/2014/main" id="{6D238D9F-1139-4724-ACBE-575096027BEB}"/>
              </a:ext>
            </a:extLst>
          </p:cNvPr>
          <p:cNvSpPr/>
          <p:nvPr/>
        </p:nvSpPr>
        <p:spPr>
          <a:xfrm>
            <a:off x="7821817" y="3443781"/>
            <a:ext cx="2496243" cy="447149"/>
          </a:xfrm>
          <a:prstGeom prst="roundRect">
            <a:avLst>
              <a:gd name="adj" fmla="val 22462"/>
            </a:avLst>
          </a:prstGeom>
          <a:solidFill>
            <a:srgbClr val="15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QANOATLANTIRILGAN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2EFBEB1A-7F74-49C6-8E53-75FC109EE64C}"/>
              </a:ext>
            </a:extLst>
          </p:cNvPr>
          <p:cNvSpPr/>
          <p:nvPr/>
        </p:nvSpPr>
        <p:spPr>
          <a:xfrm>
            <a:off x="8775822" y="2997365"/>
            <a:ext cx="1141611" cy="332948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SHUNDAN:</a:t>
            </a:r>
          </a:p>
        </p:txBody>
      </p:sp>
      <p:sp>
        <p:nvSpPr>
          <p:cNvPr id="14" name="Блок-схема: решение 13">
            <a:extLst>
              <a:ext uri="{FF2B5EF4-FFF2-40B4-BE49-F238E27FC236}">
                <a16:creationId xmlns:a16="http://schemas.microsoft.com/office/drawing/2014/main" id="{BEFED0CC-A2FD-4D13-B9FA-D8F33CCC9FC0}"/>
              </a:ext>
            </a:extLst>
          </p:cNvPr>
          <p:cNvSpPr/>
          <p:nvPr/>
        </p:nvSpPr>
        <p:spPr>
          <a:xfrm>
            <a:off x="838683" y="6096643"/>
            <a:ext cx="762008" cy="297984"/>
          </a:xfrm>
          <a:prstGeom prst="flowChartDecision">
            <a:avLst/>
          </a:prstGeom>
          <a:solidFill>
            <a:srgbClr val="0D8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2ACBF13-F9E2-4644-A2AF-962F424C20C8}"/>
              </a:ext>
            </a:extLst>
          </p:cNvPr>
          <p:cNvSpPr/>
          <p:nvPr/>
        </p:nvSpPr>
        <p:spPr>
          <a:xfrm>
            <a:off x="789594" y="6076977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0D8FC3"/>
                </a:solidFill>
              </a:rPr>
              <a:t>6</a:t>
            </a:r>
            <a:endParaRPr lang="ru-RU" dirty="0"/>
          </a:p>
        </p:txBody>
      </p:sp>
      <p:sp>
        <p:nvSpPr>
          <p:cNvPr id="73" name="Блок-схема: решение 72">
            <a:extLst>
              <a:ext uri="{FF2B5EF4-FFF2-40B4-BE49-F238E27FC236}">
                <a16:creationId xmlns:a16="http://schemas.microsoft.com/office/drawing/2014/main" id="{00A2E449-012B-4C24-9FE3-1FCB58B76596}"/>
              </a:ext>
            </a:extLst>
          </p:cNvPr>
          <p:cNvSpPr/>
          <p:nvPr/>
        </p:nvSpPr>
        <p:spPr>
          <a:xfrm>
            <a:off x="838683" y="3448666"/>
            <a:ext cx="762008" cy="297984"/>
          </a:xfrm>
          <a:prstGeom prst="flowChartDecision">
            <a:avLst/>
          </a:prstGeom>
          <a:solidFill>
            <a:srgbClr val="0D8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FD9D0A0A-BF65-452E-875C-B69316820277}"/>
              </a:ext>
            </a:extLst>
          </p:cNvPr>
          <p:cNvSpPr/>
          <p:nvPr/>
        </p:nvSpPr>
        <p:spPr>
          <a:xfrm>
            <a:off x="789594" y="3429000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0D8FC3"/>
                </a:solidFill>
              </a:rPr>
              <a:t>1</a:t>
            </a:r>
            <a:endParaRPr lang="ru-RU" dirty="0">
              <a:solidFill>
                <a:srgbClr val="0D8FC3"/>
              </a:solidFill>
            </a:endParaRPr>
          </a:p>
        </p:txBody>
      </p:sp>
      <p:sp>
        <p:nvSpPr>
          <p:cNvPr id="75" name="Блок-схема: решение 74">
            <a:extLst>
              <a:ext uri="{FF2B5EF4-FFF2-40B4-BE49-F238E27FC236}">
                <a16:creationId xmlns:a16="http://schemas.microsoft.com/office/drawing/2014/main" id="{DD74AF2F-17AE-4A4B-A69D-49A361C3FB10}"/>
              </a:ext>
            </a:extLst>
          </p:cNvPr>
          <p:cNvSpPr/>
          <p:nvPr/>
        </p:nvSpPr>
        <p:spPr>
          <a:xfrm>
            <a:off x="838683" y="3980711"/>
            <a:ext cx="762008" cy="297984"/>
          </a:xfrm>
          <a:prstGeom prst="flowChartDecision">
            <a:avLst/>
          </a:prstGeom>
          <a:solidFill>
            <a:srgbClr val="0D8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BF510C45-BAEF-4F86-A42E-C46B9E0C2640}"/>
              </a:ext>
            </a:extLst>
          </p:cNvPr>
          <p:cNvSpPr/>
          <p:nvPr/>
        </p:nvSpPr>
        <p:spPr>
          <a:xfrm>
            <a:off x="789594" y="3961045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0D8FC3"/>
                </a:solidFill>
              </a:rPr>
              <a:t>2</a:t>
            </a:r>
            <a:endParaRPr lang="ru-RU" dirty="0"/>
          </a:p>
        </p:txBody>
      </p:sp>
      <p:sp>
        <p:nvSpPr>
          <p:cNvPr id="77" name="Блок-схема: решение 76">
            <a:extLst>
              <a:ext uri="{FF2B5EF4-FFF2-40B4-BE49-F238E27FC236}">
                <a16:creationId xmlns:a16="http://schemas.microsoft.com/office/drawing/2014/main" id="{D1B790E5-28C5-4145-9AA3-45F876C6E34D}"/>
              </a:ext>
            </a:extLst>
          </p:cNvPr>
          <p:cNvSpPr/>
          <p:nvPr/>
        </p:nvSpPr>
        <p:spPr>
          <a:xfrm>
            <a:off x="838683" y="4517564"/>
            <a:ext cx="762008" cy="297984"/>
          </a:xfrm>
          <a:prstGeom prst="flowChartDecision">
            <a:avLst/>
          </a:prstGeom>
          <a:solidFill>
            <a:srgbClr val="0D8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0DE06C5-E391-406B-A6A3-F932D496F929}"/>
              </a:ext>
            </a:extLst>
          </p:cNvPr>
          <p:cNvSpPr/>
          <p:nvPr/>
        </p:nvSpPr>
        <p:spPr>
          <a:xfrm>
            <a:off x="789594" y="4497898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0D8FC3"/>
                </a:solidFill>
              </a:rPr>
              <a:t>3</a:t>
            </a:r>
            <a:endParaRPr lang="ru-RU" dirty="0"/>
          </a:p>
        </p:txBody>
      </p:sp>
      <p:sp>
        <p:nvSpPr>
          <p:cNvPr id="79" name="Блок-схема: решение 78">
            <a:extLst>
              <a:ext uri="{FF2B5EF4-FFF2-40B4-BE49-F238E27FC236}">
                <a16:creationId xmlns:a16="http://schemas.microsoft.com/office/drawing/2014/main" id="{E684D02A-61DB-457C-9B54-DEC721AF3905}"/>
              </a:ext>
            </a:extLst>
          </p:cNvPr>
          <p:cNvSpPr/>
          <p:nvPr/>
        </p:nvSpPr>
        <p:spPr>
          <a:xfrm>
            <a:off x="838683" y="5034751"/>
            <a:ext cx="762008" cy="297984"/>
          </a:xfrm>
          <a:prstGeom prst="flowChartDecision">
            <a:avLst/>
          </a:prstGeom>
          <a:solidFill>
            <a:srgbClr val="0D8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B5124FCA-9425-430F-B193-B0FB0255B329}"/>
              </a:ext>
            </a:extLst>
          </p:cNvPr>
          <p:cNvSpPr/>
          <p:nvPr/>
        </p:nvSpPr>
        <p:spPr>
          <a:xfrm>
            <a:off x="789594" y="5015085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0D8FC3"/>
                </a:solidFill>
              </a:rPr>
              <a:t>4</a:t>
            </a:r>
            <a:endParaRPr lang="ru-RU" dirty="0"/>
          </a:p>
        </p:txBody>
      </p:sp>
      <p:sp>
        <p:nvSpPr>
          <p:cNvPr id="81" name="Блок-схема: решение 80">
            <a:extLst>
              <a:ext uri="{FF2B5EF4-FFF2-40B4-BE49-F238E27FC236}">
                <a16:creationId xmlns:a16="http://schemas.microsoft.com/office/drawing/2014/main" id="{4993565D-40C7-4229-B71A-2AF13B82DE20}"/>
              </a:ext>
            </a:extLst>
          </p:cNvPr>
          <p:cNvSpPr/>
          <p:nvPr/>
        </p:nvSpPr>
        <p:spPr>
          <a:xfrm>
            <a:off x="838683" y="5565697"/>
            <a:ext cx="762008" cy="297984"/>
          </a:xfrm>
          <a:prstGeom prst="flowChartDecision">
            <a:avLst/>
          </a:prstGeom>
          <a:solidFill>
            <a:srgbClr val="0D8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2307375-84AA-4847-A946-285A9602189E}"/>
              </a:ext>
            </a:extLst>
          </p:cNvPr>
          <p:cNvSpPr/>
          <p:nvPr/>
        </p:nvSpPr>
        <p:spPr>
          <a:xfrm>
            <a:off x="789594" y="5546031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0D8FC3"/>
                </a:solidFill>
              </a:rPr>
              <a:t>5</a:t>
            </a:r>
            <a:endParaRPr lang="ru-RU" dirty="0"/>
          </a:p>
        </p:txBody>
      </p:sp>
      <p:sp>
        <p:nvSpPr>
          <p:cNvPr id="83" name="Блок-схема: решение 82">
            <a:extLst>
              <a:ext uri="{FF2B5EF4-FFF2-40B4-BE49-F238E27FC236}">
                <a16:creationId xmlns:a16="http://schemas.microsoft.com/office/drawing/2014/main" id="{E5CD4279-DA44-4104-968D-A71D5B9CAFA6}"/>
              </a:ext>
            </a:extLst>
          </p:cNvPr>
          <p:cNvSpPr/>
          <p:nvPr/>
        </p:nvSpPr>
        <p:spPr>
          <a:xfrm>
            <a:off x="6887380" y="6125378"/>
            <a:ext cx="762008" cy="297984"/>
          </a:xfrm>
          <a:prstGeom prst="flowChartDecision">
            <a:avLst/>
          </a:prstGeom>
          <a:solidFill>
            <a:srgbClr val="154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92A0619B-F5E9-423B-9E2D-5CA01A8897E8}"/>
              </a:ext>
            </a:extLst>
          </p:cNvPr>
          <p:cNvSpPr/>
          <p:nvPr/>
        </p:nvSpPr>
        <p:spPr>
          <a:xfrm>
            <a:off x="6838291" y="6105712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33F7F"/>
                </a:solidFill>
              </a:rPr>
              <a:t>6</a:t>
            </a:r>
            <a:endParaRPr lang="ru-RU" dirty="0">
              <a:solidFill>
                <a:srgbClr val="133F7F"/>
              </a:solidFill>
            </a:endParaRPr>
          </a:p>
        </p:txBody>
      </p:sp>
      <p:sp>
        <p:nvSpPr>
          <p:cNvPr id="85" name="Блок-схема: решение 84">
            <a:extLst>
              <a:ext uri="{FF2B5EF4-FFF2-40B4-BE49-F238E27FC236}">
                <a16:creationId xmlns:a16="http://schemas.microsoft.com/office/drawing/2014/main" id="{044F298B-3D55-4855-B750-9ED44ED2FCD9}"/>
              </a:ext>
            </a:extLst>
          </p:cNvPr>
          <p:cNvSpPr/>
          <p:nvPr/>
        </p:nvSpPr>
        <p:spPr>
          <a:xfrm>
            <a:off x="6887380" y="3477401"/>
            <a:ext cx="762008" cy="297984"/>
          </a:xfrm>
          <a:prstGeom prst="flowChartDecision">
            <a:avLst/>
          </a:prstGeom>
          <a:solidFill>
            <a:srgbClr val="133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008F96CA-6E86-46CC-9C13-EAA4C0F56D1F}"/>
              </a:ext>
            </a:extLst>
          </p:cNvPr>
          <p:cNvSpPr/>
          <p:nvPr/>
        </p:nvSpPr>
        <p:spPr>
          <a:xfrm>
            <a:off x="6838291" y="3457735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33F7F"/>
                </a:solidFill>
              </a:rPr>
              <a:t>1</a:t>
            </a:r>
            <a:endParaRPr lang="ru-RU" dirty="0">
              <a:solidFill>
                <a:srgbClr val="133F7F"/>
              </a:solidFill>
            </a:endParaRPr>
          </a:p>
        </p:txBody>
      </p:sp>
      <p:sp>
        <p:nvSpPr>
          <p:cNvPr id="87" name="Блок-схема: решение 86">
            <a:extLst>
              <a:ext uri="{FF2B5EF4-FFF2-40B4-BE49-F238E27FC236}">
                <a16:creationId xmlns:a16="http://schemas.microsoft.com/office/drawing/2014/main" id="{20318AAF-A6E0-4240-8ABE-C21399F85EEE}"/>
              </a:ext>
            </a:extLst>
          </p:cNvPr>
          <p:cNvSpPr/>
          <p:nvPr/>
        </p:nvSpPr>
        <p:spPr>
          <a:xfrm>
            <a:off x="6887380" y="4009446"/>
            <a:ext cx="762008" cy="297984"/>
          </a:xfrm>
          <a:prstGeom prst="flowChartDecision">
            <a:avLst/>
          </a:prstGeom>
          <a:solidFill>
            <a:srgbClr val="154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3B7A554F-286E-4CE2-9739-DF712DF8E403}"/>
              </a:ext>
            </a:extLst>
          </p:cNvPr>
          <p:cNvSpPr/>
          <p:nvPr/>
        </p:nvSpPr>
        <p:spPr>
          <a:xfrm>
            <a:off x="6838291" y="3989780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33F7F"/>
                </a:solidFill>
              </a:rPr>
              <a:t>2</a:t>
            </a:r>
            <a:endParaRPr lang="ru-RU" dirty="0">
              <a:solidFill>
                <a:srgbClr val="133F7F"/>
              </a:solidFill>
            </a:endParaRPr>
          </a:p>
        </p:txBody>
      </p:sp>
      <p:sp>
        <p:nvSpPr>
          <p:cNvPr id="89" name="Блок-схема: решение 88">
            <a:extLst>
              <a:ext uri="{FF2B5EF4-FFF2-40B4-BE49-F238E27FC236}">
                <a16:creationId xmlns:a16="http://schemas.microsoft.com/office/drawing/2014/main" id="{75087924-4B3D-48C8-887D-8AD71745861E}"/>
              </a:ext>
            </a:extLst>
          </p:cNvPr>
          <p:cNvSpPr/>
          <p:nvPr/>
        </p:nvSpPr>
        <p:spPr>
          <a:xfrm>
            <a:off x="6887380" y="4546299"/>
            <a:ext cx="762008" cy="297984"/>
          </a:xfrm>
          <a:prstGeom prst="flowChartDecision">
            <a:avLst/>
          </a:prstGeom>
          <a:solidFill>
            <a:srgbClr val="154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A4D962DC-39B9-412A-87E8-D02560EF5CAC}"/>
              </a:ext>
            </a:extLst>
          </p:cNvPr>
          <p:cNvSpPr/>
          <p:nvPr/>
        </p:nvSpPr>
        <p:spPr>
          <a:xfrm>
            <a:off x="6838291" y="4526633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33F7F"/>
                </a:solidFill>
              </a:rPr>
              <a:t>3</a:t>
            </a:r>
            <a:endParaRPr lang="ru-RU" dirty="0">
              <a:solidFill>
                <a:srgbClr val="133F7F"/>
              </a:solidFill>
            </a:endParaRPr>
          </a:p>
        </p:txBody>
      </p:sp>
      <p:sp>
        <p:nvSpPr>
          <p:cNvPr id="91" name="Блок-схема: решение 90">
            <a:extLst>
              <a:ext uri="{FF2B5EF4-FFF2-40B4-BE49-F238E27FC236}">
                <a16:creationId xmlns:a16="http://schemas.microsoft.com/office/drawing/2014/main" id="{5DA971AE-43E9-447D-B7D3-2E4B7A9CFC52}"/>
              </a:ext>
            </a:extLst>
          </p:cNvPr>
          <p:cNvSpPr/>
          <p:nvPr/>
        </p:nvSpPr>
        <p:spPr>
          <a:xfrm>
            <a:off x="6887380" y="5063486"/>
            <a:ext cx="762008" cy="297984"/>
          </a:xfrm>
          <a:prstGeom prst="flowChartDecision">
            <a:avLst/>
          </a:prstGeom>
          <a:solidFill>
            <a:srgbClr val="154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C095C8E7-4F9C-4369-8016-F4F4898D4E86}"/>
              </a:ext>
            </a:extLst>
          </p:cNvPr>
          <p:cNvSpPr/>
          <p:nvPr/>
        </p:nvSpPr>
        <p:spPr>
          <a:xfrm>
            <a:off x="6838291" y="5043820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33F7F"/>
                </a:solidFill>
              </a:rPr>
              <a:t>4</a:t>
            </a:r>
            <a:endParaRPr lang="ru-RU" dirty="0">
              <a:solidFill>
                <a:srgbClr val="133F7F"/>
              </a:solidFill>
            </a:endParaRPr>
          </a:p>
        </p:txBody>
      </p:sp>
      <p:sp>
        <p:nvSpPr>
          <p:cNvPr id="93" name="Блок-схема: решение 92">
            <a:extLst>
              <a:ext uri="{FF2B5EF4-FFF2-40B4-BE49-F238E27FC236}">
                <a16:creationId xmlns:a16="http://schemas.microsoft.com/office/drawing/2014/main" id="{72D4EDE5-55FF-46E4-A179-06342CF534F0}"/>
              </a:ext>
            </a:extLst>
          </p:cNvPr>
          <p:cNvSpPr/>
          <p:nvPr/>
        </p:nvSpPr>
        <p:spPr>
          <a:xfrm>
            <a:off x="6887380" y="5594432"/>
            <a:ext cx="762008" cy="297984"/>
          </a:xfrm>
          <a:prstGeom prst="flowChartDecision">
            <a:avLst/>
          </a:prstGeom>
          <a:solidFill>
            <a:srgbClr val="154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BF67EB5-C9C4-4B64-83FB-7B9CD1132B11}"/>
              </a:ext>
            </a:extLst>
          </p:cNvPr>
          <p:cNvSpPr/>
          <p:nvPr/>
        </p:nvSpPr>
        <p:spPr>
          <a:xfrm>
            <a:off x="6838291" y="5574766"/>
            <a:ext cx="488243" cy="3076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133F7F"/>
                </a:solidFill>
              </a:rPr>
              <a:t>5</a:t>
            </a:r>
            <a:endParaRPr lang="ru-RU" dirty="0">
              <a:solidFill>
                <a:srgbClr val="133F7F"/>
              </a:solidFill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4FD82A25-1BE5-4584-9447-897A451EB5A9}"/>
              </a:ext>
            </a:extLst>
          </p:cNvPr>
          <p:cNvCxnSpPr>
            <a:cxnSpLocks/>
          </p:cNvCxnSpPr>
          <p:nvPr/>
        </p:nvCxnSpPr>
        <p:spPr>
          <a:xfrm>
            <a:off x="3496128" y="2530833"/>
            <a:ext cx="0" cy="267206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1A8CEA-4C40-46CB-AFC0-3483C2D4D1BD}"/>
              </a:ext>
            </a:extLst>
          </p:cNvPr>
          <p:cNvSpPr/>
          <p:nvPr/>
        </p:nvSpPr>
        <p:spPr>
          <a:xfrm>
            <a:off x="2865123" y="2455852"/>
            <a:ext cx="12952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200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9BD4C9-0783-43B0-AECB-06C0E69AE707}"/>
              </a:ext>
            </a:extLst>
          </p:cNvPr>
          <p:cNvSpPr/>
          <p:nvPr/>
        </p:nvSpPr>
        <p:spPr>
          <a:xfrm>
            <a:off x="2244928" y="2495159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JAMI:</a:t>
            </a:r>
            <a:endParaRPr lang="ru-RU" sz="1600" dirty="0"/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12788E1B-1E54-433D-B56A-8B158A4F2C5F}"/>
              </a:ext>
            </a:extLst>
          </p:cNvPr>
          <p:cNvCxnSpPr>
            <a:cxnSpLocks/>
          </p:cNvCxnSpPr>
          <p:nvPr/>
        </p:nvCxnSpPr>
        <p:spPr>
          <a:xfrm>
            <a:off x="10965934" y="6121971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4349C232-4686-4D0E-8B4F-ACF6C918C78B}"/>
              </a:ext>
            </a:extLst>
          </p:cNvPr>
          <p:cNvCxnSpPr>
            <a:cxnSpLocks/>
          </p:cNvCxnSpPr>
          <p:nvPr/>
        </p:nvCxnSpPr>
        <p:spPr>
          <a:xfrm>
            <a:off x="10962960" y="5629741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F79F8582-ACA3-44A4-909F-4AEC6D09F4D2}"/>
              </a:ext>
            </a:extLst>
          </p:cNvPr>
          <p:cNvCxnSpPr>
            <a:cxnSpLocks/>
          </p:cNvCxnSpPr>
          <p:nvPr/>
        </p:nvCxnSpPr>
        <p:spPr>
          <a:xfrm>
            <a:off x="10966748" y="5098795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3033C47-0BCA-4AB8-B186-AC87C9940C3B}"/>
              </a:ext>
            </a:extLst>
          </p:cNvPr>
          <p:cNvCxnSpPr>
            <a:cxnSpLocks/>
          </p:cNvCxnSpPr>
          <p:nvPr/>
        </p:nvCxnSpPr>
        <p:spPr>
          <a:xfrm>
            <a:off x="10966748" y="4571627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C76FF63A-985B-42ED-85BE-4E358D83E2D7}"/>
              </a:ext>
            </a:extLst>
          </p:cNvPr>
          <p:cNvCxnSpPr>
            <a:cxnSpLocks/>
          </p:cNvCxnSpPr>
          <p:nvPr/>
        </p:nvCxnSpPr>
        <p:spPr>
          <a:xfrm>
            <a:off x="4930465" y="5574766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7960C03-CE20-4088-85BF-798E792503F3}"/>
              </a:ext>
            </a:extLst>
          </p:cNvPr>
          <p:cNvCxnSpPr>
            <a:cxnSpLocks/>
          </p:cNvCxnSpPr>
          <p:nvPr/>
        </p:nvCxnSpPr>
        <p:spPr>
          <a:xfrm>
            <a:off x="4922076" y="5034751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B7DD47B0-F115-4430-91CC-ECF81D00F2BC}"/>
              </a:ext>
            </a:extLst>
          </p:cNvPr>
          <p:cNvCxnSpPr>
            <a:cxnSpLocks/>
          </p:cNvCxnSpPr>
          <p:nvPr/>
        </p:nvCxnSpPr>
        <p:spPr>
          <a:xfrm>
            <a:off x="4922076" y="4526633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0C6C0668-C4C8-48C5-BB33-262F69AAAD15}"/>
              </a:ext>
            </a:extLst>
          </p:cNvPr>
          <p:cNvCxnSpPr>
            <a:cxnSpLocks/>
          </p:cNvCxnSpPr>
          <p:nvPr/>
        </p:nvCxnSpPr>
        <p:spPr>
          <a:xfrm>
            <a:off x="4930109" y="4009446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F1B165F1-2364-47D2-A28A-5F9F6AB955F3}"/>
              </a:ext>
            </a:extLst>
          </p:cNvPr>
          <p:cNvCxnSpPr>
            <a:cxnSpLocks/>
          </p:cNvCxnSpPr>
          <p:nvPr/>
        </p:nvCxnSpPr>
        <p:spPr>
          <a:xfrm>
            <a:off x="4930109" y="3502729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70985910-0B98-4568-913B-2162F3E5717A}"/>
              </a:ext>
            </a:extLst>
          </p:cNvPr>
          <p:cNvCxnSpPr>
            <a:cxnSpLocks/>
          </p:cNvCxnSpPr>
          <p:nvPr/>
        </p:nvCxnSpPr>
        <p:spPr>
          <a:xfrm>
            <a:off x="10966748" y="4044755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233CF25-0C3F-4D61-890C-265E1B8B87ED}"/>
              </a:ext>
            </a:extLst>
          </p:cNvPr>
          <p:cNvCxnSpPr>
            <a:cxnSpLocks/>
          </p:cNvCxnSpPr>
          <p:nvPr/>
        </p:nvCxnSpPr>
        <p:spPr>
          <a:xfrm>
            <a:off x="4941828" y="6096643"/>
            <a:ext cx="0" cy="26267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415B7C82-BB61-46CB-9D8B-5B980D6257B8}"/>
              </a:ext>
            </a:extLst>
          </p:cNvPr>
          <p:cNvSpPr/>
          <p:nvPr/>
        </p:nvSpPr>
        <p:spPr>
          <a:xfrm>
            <a:off x="10385387" y="3448666"/>
            <a:ext cx="1160901" cy="447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77 </a:t>
            </a:r>
            <a:r>
              <a:rPr lang="uz-Cyrl-UZ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13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RU" b="1" dirty="0">
              <a:solidFill>
                <a:srgbClr val="13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F6EA5502-4ACB-4FE0-B4C4-FB5B36203EE8}"/>
              </a:ext>
            </a:extLst>
          </p:cNvPr>
          <p:cNvCxnSpPr>
            <a:cxnSpLocks/>
          </p:cNvCxnSpPr>
          <p:nvPr/>
        </p:nvCxnSpPr>
        <p:spPr>
          <a:xfrm>
            <a:off x="10961948" y="3498794"/>
            <a:ext cx="0" cy="309745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5C928BD2-164F-4DC6-B8C0-429F8ADC5DBF}"/>
              </a:ext>
            </a:extLst>
          </p:cNvPr>
          <p:cNvCxnSpPr>
            <a:cxnSpLocks/>
          </p:cNvCxnSpPr>
          <p:nvPr/>
        </p:nvCxnSpPr>
        <p:spPr>
          <a:xfrm>
            <a:off x="9553950" y="2530833"/>
            <a:ext cx="0" cy="267206"/>
          </a:xfrm>
          <a:prstGeom prst="line">
            <a:avLst/>
          </a:prstGeom>
          <a:ln w="28575">
            <a:solidFill>
              <a:srgbClr val="6D6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1CFD2CCC-554C-446D-B4EF-06B23DA9B3C6}"/>
              </a:ext>
            </a:extLst>
          </p:cNvPr>
          <p:cNvSpPr/>
          <p:nvPr/>
        </p:nvSpPr>
        <p:spPr>
          <a:xfrm>
            <a:off x="8852554" y="2451960"/>
            <a:ext cx="1402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F9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 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35F27539-20A2-4E72-9B30-95498D890982}"/>
              </a:ext>
            </a:extLst>
          </p:cNvPr>
          <p:cNvSpPr/>
          <p:nvPr/>
        </p:nvSpPr>
        <p:spPr>
          <a:xfrm>
            <a:off x="8277883" y="2506578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D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JAMI:</a:t>
            </a:r>
            <a:endParaRPr lang="ru-RU" sz="16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F0C194A-4EA9-4C64-B0DD-05B7FA8FCA09}"/>
              </a:ext>
            </a:extLst>
          </p:cNvPr>
          <p:cNvSpPr txBox="1"/>
          <p:nvPr/>
        </p:nvSpPr>
        <p:spPr>
          <a:xfrm>
            <a:off x="147584" y="875492"/>
            <a:ext cx="197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 MADANIYAT VAZIRLIGI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Picture 4" descr="Farg'ona shahar 2-sonli bolalar musiqa va san'at maktabi | rasmiy veb  sahifasi">
            <a:extLst>
              <a:ext uri="{FF2B5EF4-FFF2-40B4-BE49-F238E27FC236}">
                <a16:creationId xmlns:a16="http://schemas.microsoft.com/office/drawing/2014/main" id="{C48ED333-2570-4698-AEBE-C0072692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3" y="198135"/>
            <a:ext cx="588580" cy="6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5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8C61E-73CD-4F24-944A-1F288FDC4354}"/>
              </a:ext>
            </a:extLst>
          </p:cNvPr>
          <p:cNvSpPr txBox="1"/>
          <p:nvPr/>
        </p:nvSpPr>
        <p:spPr>
          <a:xfrm>
            <a:off x="2765744" y="87184"/>
            <a:ext cx="7422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 VAZIRLIGINING HUDUDIY BOSHQARMALARIGA 2024-YILNING</a:t>
            </a:r>
            <a:b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II-CHORAGI MOBAYNIDA KELIB TUSHGAN MUROJAATLAR VA ULARNING IJROSI TO‘G‘RISIDA MA’LUMOT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28">
            <a:extLst>
              <a:ext uri="{FF2B5EF4-FFF2-40B4-BE49-F238E27FC236}">
                <a16:creationId xmlns:a16="http://schemas.microsoft.com/office/drawing/2014/main" id="{F6E343E2-06AF-4605-AD50-FA90541BAB0B}"/>
              </a:ext>
            </a:extLst>
          </p:cNvPr>
          <p:cNvSpPr/>
          <p:nvPr/>
        </p:nvSpPr>
        <p:spPr>
          <a:xfrm>
            <a:off x="297778" y="178341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30">
            <a:extLst>
              <a:ext uri="{FF2B5EF4-FFF2-40B4-BE49-F238E27FC236}">
                <a16:creationId xmlns:a16="http://schemas.microsoft.com/office/drawing/2014/main" id="{B14F011E-BD00-49C9-9CC2-C4839DC9D704}"/>
              </a:ext>
            </a:extLst>
          </p:cNvPr>
          <p:cNvSpPr/>
          <p:nvPr/>
        </p:nvSpPr>
        <p:spPr>
          <a:xfrm>
            <a:off x="408585" y="1816749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Andijon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2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8">
            <a:extLst>
              <a:ext uri="{FF2B5EF4-FFF2-40B4-BE49-F238E27FC236}">
                <a16:creationId xmlns:a16="http://schemas.microsoft.com/office/drawing/2014/main" id="{1336610B-5925-4894-A578-5394FFDBA0AC}"/>
              </a:ext>
            </a:extLst>
          </p:cNvPr>
          <p:cNvSpPr/>
          <p:nvPr/>
        </p:nvSpPr>
        <p:spPr>
          <a:xfrm>
            <a:off x="303529" y="214285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30">
            <a:extLst>
              <a:ext uri="{FF2B5EF4-FFF2-40B4-BE49-F238E27FC236}">
                <a16:creationId xmlns:a16="http://schemas.microsoft.com/office/drawing/2014/main" id="{6B2DE533-C0C3-4DD7-B361-C91A7064841F}"/>
              </a:ext>
            </a:extLst>
          </p:cNvPr>
          <p:cNvSpPr/>
          <p:nvPr/>
        </p:nvSpPr>
        <p:spPr>
          <a:xfrm>
            <a:off x="414336" y="2176183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Buxoro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6D90E376-649C-452B-B177-4AEF89660C4E}"/>
              </a:ext>
            </a:extLst>
          </p:cNvPr>
          <p:cNvSpPr/>
          <p:nvPr/>
        </p:nvSpPr>
        <p:spPr>
          <a:xfrm>
            <a:off x="303529" y="249653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30">
            <a:extLst>
              <a:ext uri="{FF2B5EF4-FFF2-40B4-BE49-F238E27FC236}">
                <a16:creationId xmlns:a16="http://schemas.microsoft.com/office/drawing/2014/main" id="{38FFB14D-885F-43A7-80A1-443F0ECC75F4}"/>
              </a:ext>
            </a:extLst>
          </p:cNvPr>
          <p:cNvSpPr/>
          <p:nvPr/>
        </p:nvSpPr>
        <p:spPr>
          <a:xfrm>
            <a:off x="414336" y="2529866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Jizzax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28">
            <a:extLst>
              <a:ext uri="{FF2B5EF4-FFF2-40B4-BE49-F238E27FC236}">
                <a16:creationId xmlns:a16="http://schemas.microsoft.com/office/drawing/2014/main" id="{353D2301-6C07-44D6-86AF-7328218BE6F4}"/>
              </a:ext>
            </a:extLst>
          </p:cNvPr>
          <p:cNvSpPr/>
          <p:nvPr/>
        </p:nvSpPr>
        <p:spPr>
          <a:xfrm>
            <a:off x="294903" y="285021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0">
            <a:extLst>
              <a:ext uri="{FF2B5EF4-FFF2-40B4-BE49-F238E27FC236}">
                <a16:creationId xmlns:a16="http://schemas.microsoft.com/office/drawing/2014/main" id="{069E18B8-33C3-44A7-B7D7-5ABC7878AEB2}"/>
              </a:ext>
            </a:extLst>
          </p:cNvPr>
          <p:cNvSpPr/>
          <p:nvPr/>
        </p:nvSpPr>
        <p:spPr>
          <a:xfrm>
            <a:off x="405710" y="2883549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Qashqadaryo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28">
            <a:extLst>
              <a:ext uri="{FF2B5EF4-FFF2-40B4-BE49-F238E27FC236}">
                <a16:creationId xmlns:a16="http://schemas.microsoft.com/office/drawing/2014/main" id="{B7182C91-05B4-4301-AF4C-797111083C6F}"/>
              </a:ext>
            </a:extLst>
          </p:cNvPr>
          <p:cNvSpPr/>
          <p:nvPr/>
        </p:nvSpPr>
        <p:spPr>
          <a:xfrm>
            <a:off x="303529" y="3203900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0">
            <a:extLst>
              <a:ext uri="{FF2B5EF4-FFF2-40B4-BE49-F238E27FC236}">
                <a16:creationId xmlns:a16="http://schemas.microsoft.com/office/drawing/2014/main" id="{A3EC958A-656F-4879-8DFF-336E79113E03}"/>
              </a:ext>
            </a:extLst>
          </p:cNvPr>
          <p:cNvSpPr/>
          <p:nvPr/>
        </p:nvSpPr>
        <p:spPr>
          <a:xfrm>
            <a:off x="414336" y="3237232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28">
            <a:extLst>
              <a:ext uri="{FF2B5EF4-FFF2-40B4-BE49-F238E27FC236}">
                <a16:creationId xmlns:a16="http://schemas.microsoft.com/office/drawing/2014/main" id="{D4360E01-61CA-4B13-80C9-FDDD6AC7CAE6}"/>
              </a:ext>
            </a:extLst>
          </p:cNvPr>
          <p:cNvSpPr/>
          <p:nvPr/>
        </p:nvSpPr>
        <p:spPr>
          <a:xfrm>
            <a:off x="303529" y="3557583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0">
            <a:extLst>
              <a:ext uri="{FF2B5EF4-FFF2-40B4-BE49-F238E27FC236}">
                <a16:creationId xmlns:a16="http://schemas.microsoft.com/office/drawing/2014/main" id="{85DBA43F-7B17-4159-BE6D-13E0BE2053E8}"/>
              </a:ext>
            </a:extLst>
          </p:cNvPr>
          <p:cNvSpPr/>
          <p:nvPr/>
        </p:nvSpPr>
        <p:spPr>
          <a:xfrm>
            <a:off x="414336" y="3590915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Namangan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28">
            <a:extLst>
              <a:ext uri="{FF2B5EF4-FFF2-40B4-BE49-F238E27FC236}">
                <a16:creationId xmlns:a16="http://schemas.microsoft.com/office/drawing/2014/main" id="{AB8E6EE0-DB68-4525-B0F7-2F08D8C354BB}"/>
              </a:ext>
            </a:extLst>
          </p:cNvPr>
          <p:cNvSpPr/>
          <p:nvPr/>
        </p:nvSpPr>
        <p:spPr>
          <a:xfrm>
            <a:off x="303529" y="3911266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0">
            <a:extLst>
              <a:ext uri="{FF2B5EF4-FFF2-40B4-BE49-F238E27FC236}">
                <a16:creationId xmlns:a16="http://schemas.microsoft.com/office/drawing/2014/main" id="{1D254B77-72C9-4C2F-8BF7-535FE547B000}"/>
              </a:ext>
            </a:extLst>
          </p:cNvPr>
          <p:cNvSpPr/>
          <p:nvPr/>
        </p:nvSpPr>
        <p:spPr>
          <a:xfrm>
            <a:off x="414336" y="3944598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Samarqand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28">
            <a:extLst>
              <a:ext uri="{FF2B5EF4-FFF2-40B4-BE49-F238E27FC236}">
                <a16:creationId xmlns:a16="http://schemas.microsoft.com/office/drawing/2014/main" id="{5A95A0F1-9900-447D-9574-61428DD31C1F}"/>
              </a:ext>
            </a:extLst>
          </p:cNvPr>
          <p:cNvSpPr/>
          <p:nvPr/>
        </p:nvSpPr>
        <p:spPr>
          <a:xfrm>
            <a:off x="303529" y="4264949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0">
            <a:extLst>
              <a:ext uri="{FF2B5EF4-FFF2-40B4-BE49-F238E27FC236}">
                <a16:creationId xmlns:a16="http://schemas.microsoft.com/office/drawing/2014/main" id="{5A97C1C9-D2D7-4594-B3C1-5741375EDE3C}"/>
              </a:ext>
            </a:extLst>
          </p:cNvPr>
          <p:cNvSpPr/>
          <p:nvPr/>
        </p:nvSpPr>
        <p:spPr>
          <a:xfrm>
            <a:off x="414336" y="4298281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Sirdaryo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28">
            <a:extLst>
              <a:ext uri="{FF2B5EF4-FFF2-40B4-BE49-F238E27FC236}">
                <a16:creationId xmlns:a16="http://schemas.microsoft.com/office/drawing/2014/main" id="{CFAA79CF-B48C-4C87-804F-BD7429075430}"/>
              </a:ext>
            </a:extLst>
          </p:cNvPr>
          <p:cNvSpPr/>
          <p:nvPr/>
        </p:nvSpPr>
        <p:spPr>
          <a:xfrm>
            <a:off x="312155" y="142685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30">
            <a:extLst>
              <a:ext uri="{FF2B5EF4-FFF2-40B4-BE49-F238E27FC236}">
                <a16:creationId xmlns:a16="http://schemas.microsoft.com/office/drawing/2014/main" id="{FEC033F3-A3F5-462E-A137-BDFF42B09B10}"/>
              </a:ext>
            </a:extLst>
          </p:cNvPr>
          <p:cNvSpPr/>
          <p:nvPr/>
        </p:nvSpPr>
        <p:spPr>
          <a:xfrm>
            <a:off x="414336" y="1434310"/>
            <a:ext cx="2084450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Qoraqalpog‘iston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endParaRPr lang="ru-RU" sz="20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28">
            <a:extLst>
              <a:ext uri="{FF2B5EF4-FFF2-40B4-BE49-F238E27FC236}">
                <a16:creationId xmlns:a16="http://schemas.microsoft.com/office/drawing/2014/main" id="{0878374A-12FA-4133-9209-EC435C9A0897}"/>
              </a:ext>
            </a:extLst>
          </p:cNvPr>
          <p:cNvSpPr/>
          <p:nvPr/>
        </p:nvSpPr>
        <p:spPr>
          <a:xfrm>
            <a:off x="294903" y="4610006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30">
            <a:extLst>
              <a:ext uri="{FF2B5EF4-FFF2-40B4-BE49-F238E27FC236}">
                <a16:creationId xmlns:a16="http://schemas.microsoft.com/office/drawing/2014/main" id="{6467E8AB-5645-4016-8CCA-70BAEDA410C0}"/>
              </a:ext>
            </a:extLst>
          </p:cNvPr>
          <p:cNvSpPr/>
          <p:nvPr/>
        </p:nvSpPr>
        <p:spPr>
          <a:xfrm>
            <a:off x="405710" y="4643338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Surxondaryo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28">
            <a:extLst>
              <a:ext uri="{FF2B5EF4-FFF2-40B4-BE49-F238E27FC236}">
                <a16:creationId xmlns:a16="http://schemas.microsoft.com/office/drawing/2014/main" id="{6A9BE5C0-3378-432C-A789-995560BB560D}"/>
              </a:ext>
            </a:extLst>
          </p:cNvPr>
          <p:cNvSpPr/>
          <p:nvPr/>
        </p:nvSpPr>
        <p:spPr>
          <a:xfrm>
            <a:off x="303529" y="4955063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30">
            <a:extLst>
              <a:ext uri="{FF2B5EF4-FFF2-40B4-BE49-F238E27FC236}">
                <a16:creationId xmlns:a16="http://schemas.microsoft.com/office/drawing/2014/main" id="{A402D6FD-661F-4195-829B-6DA79C5245A6}"/>
              </a:ext>
            </a:extLst>
          </p:cNvPr>
          <p:cNvSpPr/>
          <p:nvPr/>
        </p:nvSpPr>
        <p:spPr>
          <a:xfrm>
            <a:off x="414336" y="4988395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28">
            <a:extLst>
              <a:ext uri="{FF2B5EF4-FFF2-40B4-BE49-F238E27FC236}">
                <a16:creationId xmlns:a16="http://schemas.microsoft.com/office/drawing/2014/main" id="{DA736F31-5CAC-4574-8B19-060D5906422E}"/>
              </a:ext>
            </a:extLst>
          </p:cNvPr>
          <p:cNvSpPr/>
          <p:nvPr/>
        </p:nvSpPr>
        <p:spPr>
          <a:xfrm>
            <a:off x="294902" y="530874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30">
            <a:extLst>
              <a:ext uri="{FF2B5EF4-FFF2-40B4-BE49-F238E27FC236}">
                <a16:creationId xmlns:a16="http://schemas.microsoft.com/office/drawing/2014/main" id="{03835210-E401-478C-890D-8A900231E8F0}"/>
              </a:ext>
            </a:extLst>
          </p:cNvPr>
          <p:cNvSpPr/>
          <p:nvPr/>
        </p:nvSpPr>
        <p:spPr>
          <a:xfrm>
            <a:off x="405709" y="5342077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28">
            <a:extLst>
              <a:ext uri="{FF2B5EF4-FFF2-40B4-BE49-F238E27FC236}">
                <a16:creationId xmlns:a16="http://schemas.microsoft.com/office/drawing/2014/main" id="{CD1ED856-1779-4DF9-B119-C6AAF15D079F}"/>
              </a:ext>
            </a:extLst>
          </p:cNvPr>
          <p:cNvSpPr/>
          <p:nvPr/>
        </p:nvSpPr>
        <p:spPr>
          <a:xfrm>
            <a:off x="286276" y="567105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30">
            <a:extLst>
              <a:ext uri="{FF2B5EF4-FFF2-40B4-BE49-F238E27FC236}">
                <a16:creationId xmlns:a16="http://schemas.microsoft.com/office/drawing/2014/main" id="{622525AA-3857-4996-AA24-BFA005383871}"/>
              </a:ext>
            </a:extLst>
          </p:cNvPr>
          <p:cNvSpPr/>
          <p:nvPr/>
        </p:nvSpPr>
        <p:spPr>
          <a:xfrm>
            <a:off x="397083" y="5704387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Xorazm</a:t>
            </a:r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28">
            <a:extLst>
              <a:ext uri="{FF2B5EF4-FFF2-40B4-BE49-F238E27FC236}">
                <a16:creationId xmlns:a16="http://schemas.microsoft.com/office/drawing/2014/main" id="{8D8BBB21-C8A7-4190-8EA4-A33C4B279FE9}"/>
              </a:ext>
            </a:extLst>
          </p:cNvPr>
          <p:cNvSpPr/>
          <p:nvPr/>
        </p:nvSpPr>
        <p:spPr>
          <a:xfrm>
            <a:off x="294902" y="6016112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30">
            <a:extLst>
              <a:ext uri="{FF2B5EF4-FFF2-40B4-BE49-F238E27FC236}">
                <a16:creationId xmlns:a16="http://schemas.microsoft.com/office/drawing/2014/main" id="{C0F40F12-277B-4A7E-8328-64660BFEFD1F}"/>
              </a:ext>
            </a:extLst>
          </p:cNvPr>
          <p:cNvSpPr/>
          <p:nvPr/>
        </p:nvSpPr>
        <p:spPr>
          <a:xfrm>
            <a:off x="405709" y="6049444"/>
            <a:ext cx="2084450" cy="2363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1200" b="1" dirty="0" err="1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endParaRPr lang="ru-RU" sz="12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28">
            <a:extLst>
              <a:ext uri="{FF2B5EF4-FFF2-40B4-BE49-F238E27FC236}">
                <a16:creationId xmlns:a16="http://schemas.microsoft.com/office/drawing/2014/main" id="{79EA3DFA-EA3A-4C8E-97B8-3C8C858410AB}"/>
              </a:ext>
            </a:extLst>
          </p:cNvPr>
          <p:cNvSpPr/>
          <p:nvPr/>
        </p:nvSpPr>
        <p:spPr>
          <a:xfrm>
            <a:off x="309279" y="863266"/>
            <a:ext cx="435467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30">
            <a:extLst>
              <a:ext uri="{FF2B5EF4-FFF2-40B4-BE49-F238E27FC236}">
                <a16:creationId xmlns:a16="http://schemas.microsoft.com/office/drawing/2014/main" id="{4AEBDB84-D30C-4821-BB42-4FD9DCF6AA54}"/>
              </a:ext>
            </a:extLst>
          </p:cNvPr>
          <p:cNvSpPr/>
          <p:nvPr/>
        </p:nvSpPr>
        <p:spPr>
          <a:xfrm>
            <a:off x="420086" y="896598"/>
            <a:ext cx="2084450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HUDUDLAR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EAC70BB3-0A6B-4E39-8302-480B37326C8F}"/>
              </a:ext>
            </a:extLst>
          </p:cNvPr>
          <p:cNvCxnSpPr>
            <a:cxnSpLocks/>
          </p:cNvCxnSpPr>
          <p:nvPr/>
        </p:nvCxnSpPr>
        <p:spPr>
          <a:xfrm>
            <a:off x="802255" y="1285336"/>
            <a:ext cx="13457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Скругленный прямоугольник 28">
            <a:extLst>
              <a:ext uri="{FF2B5EF4-FFF2-40B4-BE49-F238E27FC236}">
                <a16:creationId xmlns:a16="http://schemas.microsoft.com/office/drawing/2014/main" id="{8875FDDF-DAD1-4753-B941-CE27945BDA4E}"/>
              </a:ext>
            </a:extLst>
          </p:cNvPr>
          <p:cNvSpPr/>
          <p:nvPr/>
        </p:nvSpPr>
        <p:spPr>
          <a:xfrm>
            <a:off x="2575152" y="877645"/>
            <a:ext cx="435467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30">
            <a:extLst>
              <a:ext uri="{FF2B5EF4-FFF2-40B4-BE49-F238E27FC236}">
                <a16:creationId xmlns:a16="http://schemas.microsoft.com/office/drawing/2014/main" id="{2692ABF6-8A84-4DD4-A5FF-D46F20F9E0D6}"/>
              </a:ext>
            </a:extLst>
          </p:cNvPr>
          <p:cNvSpPr/>
          <p:nvPr/>
        </p:nvSpPr>
        <p:spPr>
          <a:xfrm>
            <a:off x="2685959" y="910977"/>
            <a:ext cx="2084450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MUROJAATLAR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CD16CE3-FA10-4D2F-B57A-A758CA2DEDE4}"/>
              </a:ext>
            </a:extLst>
          </p:cNvPr>
          <p:cNvCxnSpPr>
            <a:cxnSpLocks/>
          </p:cNvCxnSpPr>
          <p:nvPr/>
        </p:nvCxnSpPr>
        <p:spPr>
          <a:xfrm>
            <a:off x="2990490" y="1282462"/>
            <a:ext cx="13457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Скругленный прямоугольник 28">
            <a:extLst>
              <a:ext uri="{FF2B5EF4-FFF2-40B4-BE49-F238E27FC236}">
                <a16:creationId xmlns:a16="http://schemas.microsoft.com/office/drawing/2014/main" id="{76D4F9F1-A441-4174-B902-44765665546F}"/>
              </a:ext>
            </a:extLst>
          </p:cNvPr>
          <p:cNvSpPr/>
          <p:nvPr/>
        </p:nvSpPr>
        <p:spPr>
          <a:xfrm>
            <a:off x="2966216" y="142398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30">
            <a:extLst>
              <a:ext uri="{FF2B5EF4-FFF2-40B4-BE49-F238E27FC236}">
                <a16:creationId xmlns:a16="http://schemas.microsoft.com/office/drawing/2014/main" id="{507EFA87-2E5E-4224-BDD8-C39036FD994F}"/>
              </a:ext>
            </a:extLst>
          </p:cNvPr>
          <p:cNvSpPr/>
          <p:nvPr/>
        </p:nvSpPr>
        <p:spPr>
          <a:xfrm>
            <a:off x="3068397" y="143143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28">
            <a:extLst>
              <a:ext uri="{FF2B5EF4-FFF2-40B4-BE49-F238E27FC236}">
                <a16:creationId xmlns:a16="http://schemas.microsoft.com/office/drawing/2014/main" id="{E29D7500-19FA-448D-ADF1-AFC6EF6B1B0D}"/>
              </a:ext>
            </a:extLst>
          </p:cNvPr>
          <p:cNvSpPr/>
          <p:nvPr/>
        </p:nvSpPr>
        <p:spPr>
          <a:xfrm>
            <a:off x="2963339" y="178341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30">
            <a:extLst>
              <a:ext uri="{FF2B5EF4-FFF2-40B4-BE49-F238E27FC236}">
                <a16:creationId xmlns:a16="http://schemas.microsoft.com/office/drawing/2014/main" id="{A954A4C4-7928-4998-8D61-497EAD7ACA6A}"/>
              </a:ext>
            </a:extLst>
          </p:cNvPr>
          <p:cNvSpPr/>
          <p:nvPr/>
        </p:nvSpPr>
        <p:spPr>
          <a:xfrm>
            <a:off x="3065520" y="179087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28">
            <a:extLst>
              <a:ext uri="{FF2B5EF4-FFF2-40B4-BE49-F238E27FC236}">
                <a16:creationId xmlns:a16="http://schemas.microsoft.com/office/drawing/2014/main" id="{98F8A0C5-9E2A-41DF-A140-5257CCA11B2C}"/>
              </a:ext>
            </a:extLst>
          </p:cNvPr>
          <p:cNvSpPr/>
          <p:nvPr/>
        </p:nvSpPr>
        <p:spPr>
          <a:xfrm>
            <a:off x="2963340" y="212847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30">
            <a:extLst>
              <a:ext uri="{FF2B5EF4-FFF2-40B4-BE49-F238E27FC236}">
                <a16:creationId xmlns:a16="http://schemas.microsoft.com/office/drawing/2014/main" id="{989FA030-BD52-42AF-A712-9E384AC0D8FB}"/>
              </a:ext>
            </a:extLst>
          </p:cNvPr>
          <p:cNvSpPr/>
          <p:nvPr/>
        </p:nvSpPr>
        <p:spPr>
          <a:xfrm>
            <a:off x="3065521" y="213592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28">
            <a:extLst>
              <a:ext uri="{FF2B5EF4-FFF2-40B4-BE49-F238E27FC236}">
                <a16:creationId xmlns:a16="http://schemas.microsoft.com/office/drawing/2014/main" id="{5273FC98-77B6-41B4-A8A2-887042CA5F02}"/>
              </a:ext>
            </a:extLst>
          </p:cNvPr>
          <p:cNvSpPr/>
          <p:nvPr/>
        </p:nvSpPr>
        <p:spPr>
          <a:xfrm>
            <a:off x="2963339" y="248215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30">
            <a:extLst>
              <a:ext uri="{FF2B5EF4-FFF2-40B4-BE49-F238E27FC236}">
                <a16:creationId xmlns:a16="http://schemas.microsoft.com/office/drawing/2014/main" id="{E87B2132-E46C-49D9-97A1-8C2D520F5908}"/>
              </a:ext>
            </a:extLst>
          </p:cNvPr>
          <p:cNvSpPr/>
          <p:nvPr/>
        </p:nvSpPr>
        <p:spPr>
          <a:xfrm>
            <a:off x="3065520" y="2489609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28">
            <a:extLst>
              <a:ext uri="{FF2B5EF4-FFF2-40B4-BE49-F238E27FC236}">
                <a16:creationId xmlns:a16="http://schemas.microsoft.com/office/drawing/2014/main" id="{B4FA0146-1711-4238-A010-EB64FB90CBB4}"/>
              </a:ext>
            </a:extLst>
          </p:cNvPr>
          <p:cNvSpPr/>
          <p:nvPr/>
        </p:nvSpPr>
        <p:spPr>
          <a:xfrm>
            <a:off x="2963340" y="282721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30">
            <a:extLst>
              <a:ext uri="{FF2B5EF4-FFF2-40B4-BE49-F238E27FC236}">
                <a16:creationId xmlns:a16="http://schemas.microsoft.com/office/drawing/2014/main" id="{A21F1620-1518-4B45-AF11-CB6F5BA63083}"/>
              </a:ext>
            </a:extLst>
          </p:cNvPr>
          <p:cNvSpPr/>
          <p:nvPr/>
        </p:nvSpPr>
        <p:spPr>
          <a:xfrm>
            <a:off x="3065521" y="283466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28">
            <a:extLst>
              <a:ext uri="{FF2B5EF4-FFF2-40B4-BE49-F238E27FC236}">
                <a16:creationId xmlns:a16="http://schemas.microsoft.com/office/drawing/2014/main" id="{188B7E38-B302-43B9-85BD-4BACE68A2F8B}"/>
              </a:ext>
            </a:extLst>
          </p:cNvPr>
          <p:cNvSpPr/>
          <p:nvPr/>
        </p:nvSpPr>
        <p:spPr>
          <a:xfrm>
            <a:off x="2954714" y="3198150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30">
            <a:extLst>
              <a:ext uri="{FF2B5EF4-FFF2-40B4-BE49-F238E27FC236}">
                <a16:creationId xmlns:a16="http://schemas.microsoft.com/office/drawing/2014/main" id="{2292FEBD-A947-4880-A96C-9FF586A91615}"/>
              </a:ext>
            </a:extLst>
          </p:cNvPr>
          <p:cNvSpPr/>
          <p:nvPr/>
        </p:nvSpPr>
        <p:spPr>
          <a:xfrm>
            <a:off x="3056895" y="3205602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28">
            <a:extLst>
              <a:ext uri="{FF2B5EF4-FFF2-40B4-BE49-F238E27FC236}">
                <a16:creationId xmlns:a16="http://schemas.microsoft.com/office/drawing/2014/main" id="{3149D3E9-8BE7-4F4F-AED1-E9532AF1E01F}"/>
              </a:ext>
            </a:extLst>
          </p:cNvPr>
          <p:cNvSpPr/>
          <p:nvPr/>
        </p:nvSpPr>
        <p:spPr>
          <a:xfrm>
            <a:off x="2954714" y="3551833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30">
            <a:extLst>
              <a:ext uri="{FF2B5EF4-FFF2-40B4-BE49-F238E27FC236}">
                <a16:creationId xmlns:a16="http://schemas.microsoft.com/office/drawing/2014/main" id="{A985A9DB-2E72-499F-AB73-BC6FF0075EB6}"/>
              </a:ext>
            </a:extLst>
          </p:cNvPr>
          <p:cNvSpPr/>
          <p:nvPr/>
        </p:nvSpPr>
        <p:spPr>
          <a:xfrm>
            <a:off x="3056895" y="3559285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28">
            <a:extLst>
              <a:ext uri="{FF2B5EF4-FFF2-40B4-BE49-F238E27FC236}">
                <a16:creationId xmlns:a16="http://schemas.microsoft.com/office/drawing/2014/main" id="{6D14BEDA-98F4-4459-AF5D-6BF2BCAF7E8D}"/>
              </a:ext>
            </a:extLst>
          </p:cNvPr>
          <p:cNvSpPr/>
          <p:nvPr/>
        </p:nvSpPr>
        <p:spPr>
          <a:xfrm>
            <a:off x="2963341" y="3914143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30">
            <a:extLst>
              <a:ext uri="{FF2B5EF4-FFF2-40B4-BE49-F238E27FC236}">
                <a16:creationId xmlns:a16="http://schemas.microsoft.com/office/drawing/2014/main" id="{F0254041-61B2-47E4-BD7A-975D3506B912}"/>
              </a:ext>
            </a:extLst>
          </p:cNvPr>
          <p:cNvSpPr/>
          <p:nvPr/>
        </p:nvSpPr>
        <p:spPr>
          <a:xfrm>
            <a:off x="3065522" y="3921595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28">
            <a:extLst>
              <a:ext uri="{FF2B5EF4-FFF2-40B4-BE49-F238E27FC236}">
                <a16:creationId xmlns:a16="http://schemas.microsoft.com/office/drawing/2014/main" id="{25B564D1-5F2D-4608-955A-58DBB19BA500}"/>
              </a:ext>
            </a:extLst>
          </p:cNvPr>
          <p:cNvSpPr/>
          <p:nvPr/>
        </p:nvSpPr>
        <p:spPr>
          <a:xfrm>
            <a:off x="2971966" y="427645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30">
            <a:extLst>
              <a:ext uri="{FF2B5EF4-FFF2-40B4-BE49-F238E27FC236}">
                <a16:creationId xmlns:a16="http://schemas.microsoft.com/office/drawing/2014/main" id="{208D7723-8510-4D90-A4D7-DAA2B80BCEAB}"/>
              </a:ext>
            </a:extLst>
          </p:cNvPr>
          <p:cNvSpPr/>
          <p:nvPr/>
        </p:nvSpPr>
        <p:spPr>
          <a:xfrm>
            <a:off x="3074147" y="428390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28">
            <a:extLst>
              <a:ext uri="{FF2B5EF4-FFF2-40B4-BE49-F238E27FC236}">
                <a16:creationId xmlns:a16="http://schemas.microsoft.com/office/drawing/2014/main" id="{BBEA09E2-20CA-4A2E-9A30-8DB4732C462D}"/>
              </a:ext>
            </a:extLst>
          </p:cNvPr>
          <p:cNvSpPr/>
          <p:nvPr/>
        </p:nvSpPr>
        <p:spPr>
          <a:xfrm>
            <a:off x="2971967" y="462150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30">
            <a:extLst>
              <a:ext uri="{FF2B5EF4-FFF2-40B4-BE49-F238E27FC236}">
                <a16:creationId xmlns:a16="http://schemas.microsoft.com/office/drawing/2014/main" id="{C81AE7A2-F42E-4BAF-996F-27CFA5E65030}"/>
              </a:ext>
            </a:extLst>
          </p:cNvPr>
          <p:cNvSpPr/>
          <p:nvPr/>
        </p:nvSpPr>
        <p:spPr>
          <a:xfrm>
            <a:off x="3074148" y="462896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28">
            <a:extLst>
              <a:ext uri="{FF2B5EF4-FFF2-40B4-BE49-F238E27FC236}">
                <a16:creationId xmlns:a16="http://schemas.microsoft.com/office/drawing/2014/main" id="{55627AB7-9BBD-420E-BF8A-B35C16F7CBC8}"/>
              </a:ext>
            </a:extLst>
          </p:cNvPr>
          <p:cNvSpPr/>
          <p:nvPr/>
        </p:nvSpPr>
        <p:spPr>
          <a:xfrm>
            <a:off x="2980593" y="497519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30">
            <a:extLst>
              <a:ext uri="{FF2B5EF4-FFF2-40B4-BE49-F238E27FC236}">
                <a16:creationId xmlns:a16="http://schemas.microsoft.com/office/drawing/2014/main" id="{6CB16DB3-90A3-40D9-A7C3-E0DBCA17ECE3}"/>
              </a:ext>
            </a:extLst>
          </p:cNvPr>
          <p:cNvSpPr/>
          <p:nvPr/>
        </p:nvSpPr>
        <p:spPr>
          <a:xfrm>
            <a:off x="3082774" y="498264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28">
            <a:extLst>
              <a:ext uri="{FF2B5EF4-FFF2-40B4-BE49-F238E27FC236}">
                <a16:creationId xmlns:a16="http://schemas.microsoft.com/office/drawing/2014/main" id="{14169E1C-3220-4124-877E-BFB969AFA84C}"/>
              </a:ext>
            </a:extLst>
          </p:cNvPr>
          <p:cNvSpPr/>
          <p:nvPr/>
        </p:nvSpPr>
        <p:spPr>
          <a:xfrm>
            <a:off x="2980592" y="532887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30">
            <a:extLst>
              <a:ext uri="{FF2B5EF4-FFF2-40B4-BE49-F238E27FC236}">
                <a16:creationId xmlns:a16="http://schemas.microsoft.com/office/drawing/2014/main" id="{AC81764C-D884-4C0A-86FD-D31D0728FC28}"/>
              </a:ext>
            </a:extLst>
          </p:cNvPr>
          <p:cNvSpPr/>
          <p:nvPr/>
        </p:nvSpPr>
        <p:spPr>
          <a:xfrm>
            <a:off x="3082773" y="533632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28">
            <a:extLst>
              <a:ext uri="{FF2B5EF4-FFF2-40B4-BE49-F238E27FC236}">
                <a16:creationId xmlns:a16="http://schemas.microsoft.com/office/drawing/2014/main" id="{AB20FB02-B529-4D98-82AB-D50FB16C6809}"/>
              </a:ext>
            </a:extLst>
          </p:cNvPr>
          <p:cNvSpPr/>
          <p:nvPr/>
        </p:nvSpPr>
        <p:spPr>
          <a:xfrm>
            <a:off x="2980593" y="567393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30">
            <a:extLst>
              <a:ext uri="{FF2B5EF4-FFF2-40B4-BE49-F238E27FC236}">
                <a16:creationId xmlns:a16="http://schemas.microsoft.com/office/drawing/2014/main" id="{458E8FC5-D040-4408-B190-62C96F924D2A}"/>
              </a:ext>
            </a:extLst>
          </p:cNvPr>
          <p:cNvSpPr/>
          <p:nvPr/>
        </p:nvSpPr>
        <p:spPr>
          <a:xfrm>
            <a:off x="3082774" y="568138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28">
            <a:extLst>
              <a:ext uri="{FF2B5EF4-FFF2-40B4-BE49-F238E27FC236}">
                <a16:creationId xmlns:a16="http://schemas.microsoft.com/office/drawing/2014/main" id="{E529554C-CEA2-43F2-B46F-0D3BFD3909B8}"/>
              </a:ext>
            </a:extLst>
          </p:cNvPr>
          <p:cNvSpPr/>
          <p:nvPr/>
        </p:nvSpPr>
        <p:spPr>
          <a:xfrm>
            <a:off x="2971967" y="602761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30">
            <a:extLst>
              <a:ext uri="{FF2B5EF4-FFF2-40B4-BE49-F238E27FC236}">
                <a16:creationId xmlns:a16="http://schemas.microsoft.com/office/drawing/2014/main" id="{4F3BBAAE-E126-44C1-A02A-EE5B880D6588}"/>
              </a:ext>
            </a:extLst>
          </p:cNvPr>
          <p:cNvSpPr/>
          <p:nvPr/>
        </p:nvSpPr>
        <p:spPr>
          <a:xfrm>
            <a:off x="3074148" y="603506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Скругленный прямоугольник 28">
            <a:extLst>
              <a:ext uri="{FF2B5EF4-FFF2-40B4-BE49-F238E27FC236}">
                <a16:creationId xmlns:a16="http://schemas.microsoft.com/office/drawing/2014/main" id="{9BEF34D7-7AEB-4220-BBE9-2879C1A76BB8}"/>
              </a:ext>
            </a:extLst>
          </p:cNvPr>
          <p:cNvSpPr/>
          <p:nvPr/>
        </p:nvSpPr>
        <p:spPr>
          <a:xfrm>
            <a:off x="4841023" y="883395"/>
            <a:ext cx="435467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30">
            <a:extLst>
              <a:ext uri="{FF2B5EF4-FFF2-40B4-BE49-F238E27FC236}">
                <a16:creationId xmlns:a16="http://schemas.microsoft.com/office/drawing/2014/main" id="{34E09605-F95F-4A09-BA84-0FDCCE184ADD}"/>
              </a:ext>
            </a:extLst>
          </p:cNvPr>
          <p:cNvSpPr/>
          <p:nvPr/>
        </p:nvSpPr>
        <p:spPr>
          <a:xfrm>
            <a:off x="4951830" y="916727"/>
            <a:ext cx="2084450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QANOATLANTIRILDI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06C7F6D1-4057-4A00-B983-7188C1B9FE82}"/>
              </a:ext>
            </a:extLst>
          </p:cNvPr>
          <p:cNvCxnSpPr>
            <a:cxnSpLocks/>
          </p:cNvCxnSpPr>
          <p:nvPr/>
        </p:nvCxnSpPr>
        <p:spPr>
          <a:xfrm>
            <a:off x="5264988" y="1305466"/>
            <a:ext cx="13457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3" name="Скругленный прямоугольник 28">
            <a:extLst>
              <a:ext uri="{FF2B5EF4-FFF2-40B4-BE49-F238E27FC236}">
                <a16:creationId xmlns:a16="http://schemas.microsoft.com/office/drawing/2014/main" id="{0B398646-DEEA-4DC0-ADDC-7A0D80E65A92}"/>
              </a:ext>
            </a:extLst>
          </p:cNvPr>
          <p:cNvSpPr/>
          <p:nvPr/>
        </p:nvSpPr>
        <p:spPr>
          <a:xfrm>
            <a:off x="5240714" y="143836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Скругленный прямоугольник 30">
            <a:extLst>
              <a:ext uri="{FF2B5EF4-FFF2-40B4-BE49-F238E27FC236}">
                <a16:creationId xmlns:a16="http://schemas.microsoft.com/office/drawing/2014/main" id="{AAFCE797-3332-4ADC-94F2-9AF84769FDBF}"/>
              </a:ext>
            </a:extLst>
          </p:cNvPr>
          <p:cNvSpPr/>
          <p:nvPr/>
        </p:nvSpPr>
        <p:spPr>
          <a:xfrm>
            <a:off x="5342895" y="144581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Скругленный прямоугольник 28">
            <a:extLst>
              <a:ext uri="{FF2B5EF4-FFF2-40B4-BE49-F238E27FC236}">
                <a16:creationId xmlns:a16="http://schemas.microsoft.com/office/drawing/2014/main" id="{99D46A53-4BC1-4DCD-BABA-F1BD1AE22E82}"/>
              </a:ext>
            </a:extLst>
          </p:cNvPr>
          <p:cNvSpPr/>
          <p:nvPr/>
        </p:nvSpPr>
        <p:spPr>
          <a:xfrm>
            <a:off x="5237837" y="179779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Скругленный прямоугольник 30">
            <a:extLst>
              <a:ext uri="{FF2B5EF4-FFF2-40B4-BE49-F238E27FC236}">
                <a16:creationId xmlns:a16="http://schemas.microsoft.com/office/drawing/2014/main" id="{A9C9F40B-2E34-4739-9B01-63951FFC716A}"/>
              </a:ext>
            </a:extLst>
          </p:cNvPr>
          <p:cNvSpPr/>
          <p:nvPr/>
        </p:nvSpPr>
        <p:spPr>
          <a:xfrm>
            <a:off x="5340018" y="180524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Скругленный прямоугольник 28">
            <a:extLst>
              <a:ext uri="{FF2B5EF4-FFF2-40B4-BE49-F238E27FC236}">
                <a16:creationId xmlns:a16="http://schemas.microsoft.com/office/drawing/2014/main" id="{2E165058-482D-4E14-B4AC-BE121F009079}"/>
              </a:ext>
            </a:extLst>
          </p:cNvPr>
          <p:cNvSpPr/>
          <p:nvPr/>
        </p:nvSpPr>
        <p:spPr>
          <a:xfrm>
            <a:off x="5237838" y="214285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Скругленный прямоугольник 30">
            <a:extLst>
              <a:ext uri="{FF2B5EF4-FFF2-40B4-BE49-F238E27FC236}">
                <a16:creationId xmlns:a16="http://schemas.microsoft.com/office/drawing/2014/main" id="{A044C9DB-F2EE-4C95-847E-D46B8E0C0F7E}"/>
              </a:ext>
            </a:extLst>
          </p:cNvPr>
          <p:cNvSpPr/>
          <p:nvPr/>
        </p:nvSpPr>
        <p:spPr>
          <a:xfrm>
            <a:off x="5340019" y="215030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Скругленный прямоугольник 28">
            <a:extLst>
              <a:ext uri="{FF2B5EF4-FFF2-40B4-BE49-F238E27FC236}">
                <a16:creationId xmlns:a16="http://schemas.microsoft.com/office/drawing/2014/main" id="{DF729349-A057-4868-BAF2-1C5938E697D0}"/>
              </a:ext>
            </a:extLst>
          </p:cNvPr>
          <p:cNvSpPr/>
          <p:nvPr/>
        </p:nvSpPr>
        <p:spPr>
          <a:xfrm>
            <a:off x="5237837" y="249653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Скругленный прямоугольник 30">
            <a:extLst>
              <a:ext uri="{FF2B5EF4-FFF2-40B4-BE49-F238E27FC236}">
                <a16:creationId xmlns:a16="http://schemas.microsoft.com/office/drawing/2014/main" id="{706AA4C4-2997-44A0-B15A-077A953E732D}"/>
              </a:ext>
            </a:extLst>
          </p:cNvPr>
          <p:cNvSpPr/>
          <p:nvPr/>
        </p:nvSpPr>
        <p:spPr>
          <a:xfrm>
            <a:off x="5340018" y="250398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Скругленный прямоугольник 28">
            <a:extLst>
              <a:ext uri="{FF2B5EF4-FFF2-40B4-BE49-F238E27FC236}">
                <a16:creationId xmlns:a16="http://schemas.microsoft.com/office/drawing/2014/main" id="{FC65FDE8-828D-4BB8-81DF-7BCCEDCA58CF}"/>
              </a:ext>
            </a:extLst>
          </p:cNvPr>
          <p:cNvSpPr/>
          <p:nvPr/>
        </p:nvSpPr>
        <p:spPr>
          <a:xfrm>
            <a:off x="5237838" y="284159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Скругленный прямоугольник 30">
            <a:extLst>
              <a:ext uri="{FF2B5EF4-FFF2-40B4-BE49-F238E27FC236}">
                <a16:creationId xmlns:a16="http://schemas.microsoft.com/office/drawing/2014/main" id="{C7A9ED8B-F5CE-4DDE-A38C-CC3D2D6D431F}"/>
              </a:ext>
            </a:extLst>
          </p:cNvPr>
          <p:cNvSpPr/>
          <p:nvPr/>
        </p:nvSpPr>
        <p:spPr>
          <a:xfrm>
            <a:off x="5340019" y="284904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Скругленный прямоугольник 28">
            <a:extLst>
              <a:ext uri="{FF2B5EF4-FFF2-40B4-BE49-F238E27FC236}">
                <a16:creationId xmlns:a16="http://schemas.microsoft.com/office/drawing/2014/main" id="{5246896F-88C5-4DFD-8DAC-D8950BBEE227}"/>
              </a:ext>
            </a:extLst>
          </p:cNvPr>
          <p:cNvSpPr/>
          <p:nvPr/>
        </p:nvSpPr>
        <p:spPr>
          <a:xfrm>
            <a:off x="5229212" y="321252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Скругленный прямоугольник 30">
            <a:extLst>
              <a:ext uri="{FF2B5EF4-FFF2-40B4-BE49-F238E27FC236}">
                <a16:creationId xmlns:a16="http://schemas.microsoft.com/office/drawing/2014/main" id="{154EB1CE-F050-4298-BFB0-B2EABE877C5B}"/>
              </a:ext>
            </a:extLst>
          </p:cNvPr>
          <p:cNvSpPr/>
          <p:nvPr/>
        </p:nvSpPr>
        <p:spPr>
          <a:xfrm>
            <a:off x="5331393" y="3219979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Скругленный прямоугольник 28">
            <a:extLst>
              <a:ext uri="{FF2B5EF4-FFF2-40B4-BE49-F238E27FC236}">
                <a16:creationId xmlns:a16="http://schemas.microsoft.com/office/drawing/2014/main" id="{DBF8A897-984B-4B50-89CF-0CBA638FFE55}"/>
              </a:ext>
            </a:extLst>
          </p:cNvPr>
          <p:cNvSpPr/>
          <p:nvPr/>
        </p:nvSpPr>
        <p:spPr>
          <a:xfrm>
            <a:off x="5229212" y="3566210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Скругленный прямоугольник 30">
            <a:extLst>
              <a:ext uri="{FF2B5EF4-FFF2-40B4-BE49-F238E27FC236}">
                <a16:creationId xmlns:a16="http://schemas.microsoft.com/office/drawing/2014/main" id="{5F2E8058-F720-4A68-BB99-083D67B7CDE1}"/>
              </a:ext>
            </a:extLst>
          </p:cNvPr>
          <p:cNvSpPr/>
          <p:nvPr/>
        </p:nvSpPr>
        <p:spPr>
          <a:xfrm>
            <a:off x="5331393" y="3573662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Скругленный прямоугольник 28">
            <a:extLst>
              <a:ext uri="{FF2B5EF4-FFF2-40B4-BE49-F238E27FC236}">
                <a16:creationId xmlns:a16="http://schemas.microsoft.com/office/drawing/2014/main" id="{42ADF177-73DE-48BB-B65B-3BFD263AEAAF}"/>
              </a:ext>
            </a:extLst>
          </p:cNvPr>
          <p:cNvSpPr/>
          <p:nvPr/>
        </p:nvSpPr>
        <p:spPr>
          <a:xfrm>
            <a:off x="5237839" y="3928520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Скругленный прямоугольник 30">
            <a:extLst>
              <a:ext uri="{FF2B5EF4-FFF2-40B4-BE49-F238E27FC236}">
                <a16:creationId xmlns:a16="http://schemas.microsoft.com/office/drawing/2014/main" id="{FFDB38A7-9E2C-4D82-BA73-9486921D8917}"/>
              </a:ext>
            </a:extLst>
          </p:cNvPr>
          <p:cNvSpPr/>
          <p:nvPr/>
        </p:nvSpPr>
        <p:spPr>
          <a:xfrm>
            <a:off x="5340020" y="3935972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Скругленный прямоугольник 28">
            <a:extLst>
              <a:ext uri="{FF2B5EF4-FFF2-40B4-BE49-F238E27FC236}">
                <a16:creationId xmlns:a16="http://schemas.microsoft.com/office/drawing/2014/main" id="{4661857D-F380-4557-8112-950735EA16C0}"/>
              </a:ext>
            </a:extLst>
          </p:cNvPr>
          <p:cNvSpPr/>
          <p:nvPr/>
        </p:nvSpPr>
        <p:spPr>
          <a:xfrm>
            <a:off x="5246464" y="429082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Скругленный прямоугольник 30">
            <a:extLst>
              <a:ext uri="{FF2B5EF4-FFF2-40B4-BE49-F238E27FC236}">
                <a16:creationId xmlns:a16="http://schemas.microsoft.com/office/drawing/2014/main" id="{0CA64B94-F181-4FA8-9564-F222175811F4}"/>
              </a:ext>
            </a:extLst>
          </p:cNvPr>
          <p:cNvSpPr/>
          <p:nvPr/>
        </p:nvSpPr>
        <p:spPr>
          <a:xfrm>
            <a:off x="5348645" y="429828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Скругленный прямоугольник 28">
            <a:extLst>
              <a:ext uri="{FF2B5EF4-FFF2-40B4-BE49-F238E27FC236}">
                <a16:creationId xmlns:a16="http://schemas.microsoft.com/office/drawing/2014/main" id="{7D2E457F-C648-4720-A13D-AB24138998A7}"/>
              </a:ext>
            </a:extLst>
          </p:cNvPr>
          <p:cNvSpPr/>
          <p:nvPr/>
        </p:nvSpPr>
        <p:spPr>
          <a:xfrm>
            <a:off x="5246465" y="463588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Скругленный прямоугольник 30">
            <a:extLst>
              <a:ext uri="{FF2B5EF4-FFF2-40B4-BE49-F238E27FC236}">
                <a16:creationId xmlns:a16="http://schemas.microsoft.com/office/drawing/2014/main" id="{5A053EE9-E11B-423C-B072-B0380C59D4A9}"/>
              </a:ext>
            </a:extLst>
          </p:cNvPr>
          <p:cNvSpPr/>
          <p:nvPr/>
        </p:nvSpPr>
        <p:spPr>
          <a:xfrm>
            <a:off x="5348646" y="464333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Скругленный прямоугольник 28">
            <a:extLst>
              <a:ext uri="{FF2B5EF4-FFF2-40B4-BE49-F238E27FC236}">
                <a16:creationId xmlns:a16="http://schemas.microsoft.com/office/drawing/2014/main" id="{164BFB77-00CC-459A-97DE-80AD3E339F57}"/>
              </a:ext>
            </a:extLst>
          </p:cNvPr>
          <p:cNvSpPr/>
          <p:nvPr/>
        </p:nvSpPr>
        <p:spPr>
          <a:xfrm>
            <a:off x="5255091" y="498956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Скругленный прямоугольник 30">
            <a:extLst>
              <a:ext uri="{FF2B5EF4-FFF2-40B4-BE49-F238E27FC236}">
                <a16:creationId xmlns:a16="http://schemas.microsoft.com/office/drawing/2014/main" id="{53C979A1-C34D-4487-A994-C3ED81C2852D}"/>
              </a:ext>
            </a:extLst>
          </p:cNvPr>
          <p:cNvSpPr/>
          <p:nvPr/>
        </p:nvSpPr>
        <p:spPr>
          <a:xfrm>
            <a:off x="5357272" y="499702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Скругленный прямоугольник 28">
            <a:extLst>
              <a:ext uri="{FF2B5EF4-FFF2-40B4-BE49-F238E27FC236}">
                <a16:creationId xmlns:a16="http://schemas.microsoft.com/office/drawing/2014/main" id="{EBF45EF8-0BBD-4FAE-AB84-CBB115E36D84}"/>
              </a:ext>
            </a:extLst>
          </p:cNvPr>
          <p:cNvSpPr/>
          <p:nvPr/>
        </p:nvSpPr>
        <p:spPr>
          <a:xfrm>
            <a:off x="5255090" y="534325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Скругленный прямоугольник 30">
            <a:extLst>
              <a:ext uri="{FF2B5EF4-FFF2-40B4-BE49-F238E27FC236}">
                <a16:creationId xmlns:a16="http://schemas.microsoft.com/office/drawing/2014/main" id="{95928462-1C9A-4818-8723-4C1BA0106D11}"/>
              </a:ext>
            </a:extLst>
          </p:cNvPr>
          <p:cNvSpPr/>
          <p:nvPr/>
        </p:nvSpPr>
        <p:spPr>
          <a:xfrm>
            <a:off x="5357271" y="535070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Скругленный прямоугольник 28">
            <a:extLst>
              <a:ext uri="{FF2B5EF4-FFF2-40B4-BE49-F238E27FC236}">
                <a16:creationId xmlns:a16="http://schemas.microsoft.com/office/drawing/2014/main" id="{50EFF646-4B94-45C6-9708-CB7BBF554E4F}"/>
              </a:ext>
            </a:extLst>
          </p:cNvPr>
          <p:cNvSpPr/>
          <p:nvPr/>
        </p:nvSpPr>
        <p:spPr>
          <a:xfrm>
            <a:off x="5255091" y="568830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Скругленный прямоугольник 30">
            <a:extLst>
              <a:ext uri="{FF2B5EF4-FFF2-40B4-BE49-F238E27FC236}">
                <a16:creationId xmlns:a16="http://schemas.microsoft.com/office/drawing/2014/main" id="{4E38F7CB-9360-4BF2-A72E-AB994D91A9E9}"/>
              </a:ext>
            </a:extLst>
          </p:cNvPr>
          <p:cNvSpPr/>
          <p:nvPr/>
        </p:nvSpPr>
        <p:spPr>
          <a:xfrm>
            <a:off x="5357272" y="569576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Скругленный прямоугольник 28">
            <a:extLst>
              <a:ext uri="{FF2B5EF4-FFF2-40B4-BE49-F238E27FC236}">
                <a16:creationId xmlns:a16="http://schemas.microsoft.com/office/drawing/2014/main" id="{2AF62303-1F4B-4AE2-8B04-9DF95757D097}"/>
              </a:ext>
            </a:extLst>
          </p:cNvPr>
          <p:cNvSpPr/>
          <p:nvPr/>
        </p:nvSpPr>
        <p:spPr>
          <a:xfrm>
            <a:off x="5246465" y="604199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Скругленный прямоугольник 30">
            <a:extLst>
              <a:ext uri="{FF2B5EF4-FFF2-40B4-BE49-F238E27FC236}">
                <a16:creationId xmlns:a16="http://schemas.microsoft.com/office/drawing/2014/main" id="{77410A27-47C0-49C2-BE9C-A6B8C54D8A1E}"/>
              </a:ext>
            </a:extLst>
          </p:cNvPr>
          <p:cNvSpPr/>
          <p:nvPr/>
        </p:nvSpPr>
        <p:spPr>
          <a:xfrm>
            <a:off x="5348646" y="604944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Скругленный прямоугольник 28">
            <a:extLst>
              <a:ext uri="{FF2B5EF4-FFF2-40B4-BE49-F238E27FC236}">
                <a16:creationId xmlns:a16="http://schemas.microsoft.com/office/drawing/2014/main" id="{2F04E56E-652A-4035-8B18-F2DF54FC0C2B}"/>
              </a:ext>
            </a:extLst>
          </p:cNvPr>
          <p:cNvSpPr/>
          <p:nvPr/>
        </p:nvSpPr>
        <p:spPr>
          <a:xfrm>
            <a:off x="7170155" y="892022"/>
            <a:ext cx="435467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Скругленный прямоугольник 30">
            <a:extLst>
              <a:ext uri="{FF2B5EF4-FFF2-40B4-BE49-F238E27FC236}">
                <a16:creationId xmlns:a16="http://schemas.microsoft.com/office/drawing/2014/main" id="{C247B65F-415E-4DD6-8FB5-66C1560AD11F}"/>
              </a:ext>
            </a:extLst>
          </p:cNvPr>
          <p:cNvSpPr/>
          <p:nvPr/>
        </p:nvSpPr>
        <p:spPr>
          <a:xfrm>
            <a:off x="7280962" y="925354"/>
            <a:ext cx="2084450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TUSHUNTIRISH BERILDI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id="{28CF87C1-DAFD-4C4C-B564-A3BD9766BD04}"/>
              </a:ext>
            </a:extLst>
          </p:cNvPr>
          <p:cNvCxnSpPr>
            <a:cxnSpLocks/>
          </p:cNvCxnSpPr>
          <p:nvPr/>
        </p:nvCxnSpPr>
        <p:spPr>
          <a:xfrm>
            <a:off x="7602747" y="1296840"/>
            <a:ext cx="13457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4" name="Скругленный прямоугольник 28">
            <a:extLst>
              <a:ext uri="{FF2B5EF4-FFF2-40B4-BE49-F238E27FC236}">
                <a16:creationId xmlns:a16="http://schemas.microsoft.com/office/drawing/2014/main" id="{A99E9E3B-7B8E-49EF-AADA-48A5BE8B70EE}"/>
              </a:ext>
            </a:extLst>
          </p:cNvPr>
          <p:cNvSpPr/>
          <p:nvPr/>
        </p:nvSpPr>
        <p:spPr>
          <a:xfrm>
            <a:off x="7561219" y="142110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Скругленный прямоугольник 30">
            <a:extLst>
              <a:ext uri="{FF2B5EF4-FFF2-40B4-BE49-F238E27FC236}">
                <a16:creationId xmlns:a16="http://schemas.microsoft.com/office/drawing/2014/main" id="{57754999-5697-4ACB-B130-C8E1099166E7}"/>
              </a:ext>
            </a:extLst>
          </p:cNvPr>
          <p:cNvSpPr/>
          <p:nvPr/>
        </p:nvSpPr>
        <p:spPr>
          <a:xfrm>
            <a:off x="7663400" y="142856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Скругленный прямоугольник 28">
            <a:extLst>
              <a:ext uri="{FF2B5EF4-FFF2-40B4-BE49-F238E27FC236}">
                <a16:creationId xmlns:a16="http://schemas.microsoft.com/office/drawing/2014/main" id="{26E08F95-9325-475F-90B7-FFAC9233679E}"/>
              </a:ext>
            </a:extLst>
          </p:cNvPr>
          <p:cNvSpPr/>
          <p:nvPr/>
        </p:nvSpPr>
        <p:spPr>
          <a:xfrm>
            <a:off x="7558342" y="1780542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Скругленный прямоугольник 30">
            <a:extLst>
              <a:ext uri="{FF2B5EF4-FFF2-40B4-BE49-F238E27FC236}">
                <a16:creationId xmlns:a16="http://schemas.microsoft.com/office/drawing/2014/main" id="{7B58C771-AF4F-4E17-AC90-A193FC824E0C}"/>
              </a:ext>
            </a:extLst>
          </p:cNvPr>
          <p:cNvSpPr/>
          <p:nvPr/>
        </p:nvSpPr>
        <p:spPr>
          <a:xfrm>
            <a:off x="7660523" y="1787994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Скругленный прямоугольник 28">
            <a:extLst>
              <a:ext uri="{FF2B5EF4-FFF2-40B4-BE49-F238E27FC236}">
                <a16:creationId xmlns:a16="http://schemas.microsoft.com/office/drawing/2014/main" id="{501D5640-6BD3-4A19-AD76-83BF0EDE8CC8}"/>
              </a:ext>
            </a:extLst>
          </p:cNvPr>
          <p:cNvSpPr/>
          <p:nvPr/>
        </p:nvSpPr>
        <p:spPr>
          <a:xfrm>
            <a:off x="7558343" y="212559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Скругленный прямоугольник 30">
            <a:extLst>
              <a:ext uri="{FF2B5EF4-FFF2-40B4-BE49-F238E27FC236}">
                <a16:creationId xmlns:a16="http://schemas.microsoft.com/office/drawing/2014/main" id="{FBB1043A-915F-411B-BF4D-1FB2CC567C82}"/>
              </a:ext>
            </a:extLst>
          </p:cNvPr>
          <p:cNvSpPr/>
          <p:nvPr/>
        </p:nvSpPr>
        <p:spPr>
          <a:xfrm>
            <a:off x="7660524" y="213305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Скругленный прямоугольник 28">
            <a:extLst>
              <a:ext uri="{FF2B5EF4-FFF2-40B4-BE49-F238E27FC236}">
                <a16:creationId xmlns:a16="http://schemas.microsoft.com/office/drawing/2014/main" id="{B9828FB2-932B-4A81-8957-2FF8C166ADB4}"/>
              </a:ext>
            </a:extLst>
          </p:cNvPr>
          <p:cNvSpPr/>
          <p:nvPr/>
        </p:nvSpPr>
        <p:spPr>
          <a:xfrm>
            <a:off x="7558342" y="247928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Скругленный прямоугольник 30">
            <a:extLst>
              <a:ext uri="{FF2B5EF4-FFF2-40B4-BE49-F238E27FC236}">
                <a16:creationId xmlns:a16="http://schemas.microsoft.com/office/drawing/2014/main" id="{8B5E17C8-1571-4531-B531-4B31040A30AE}"/>
              </a:ext>
            </a:extLst>
          </p:cNvPr>
          <p:cNvSpPr/>
          <p:nvPr/>
        </p:nvSpPr>
        <p:spPr>
          <a:xfrm>
            <a:off x="7660523" y="248673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Скругленный прямоугольник 28">
            <a:extLst>
              <a:ext uri="{FF2B5EF4-FFF2-40B4-BE49-F238E27FC236}">
                <a16:creationId xmlns:a16="http://schemas.microsoft.com/office/drawing/2014/main" id="{872D11F2-FF93-4D13-B814-57C2210DE7F7}"/>
              </a:ext>
            </a:extLst>
          </p:cNvPr>
          <p:cNvSpPr/>
          <p:nvPr/>
        </p:nvSpPr>
        <p:spPr>
          <a:xfrm>
            <a:off x="7558343" y="282433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Скругленный прямоугольник 30">
            <a:extLst>
              <a:ext uri="{FF2B5EF4-FFF2-40B4-BE49-F238E27FC236}">
                <a16:creationId xmlns:a16="http://schemas.microsoft.com/office/drawing/2014/main" id="{05E81C43-DC65-4B36-A151-22E64600B6F2}"/>
              </a:ext>
            </a:extLst>
          </p:cNvPr>
          <p:cNvSpPr/>
          <p:nvPr/>
        </p:nvSpPr>
        <p:spPr>
          <a:xfrm>
            <a:off x="7660524" y="283179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Скругленный прямоугольник 28">
            <a:extLst>
              <a:ext uri="{FF2B5EF4-FFF2-40B4-BE49-F238E27FC236}">
                <a16:creationId xmlns:a16="http://schemas.microsoft.com/office/drawing/2014/main" id="{564EB006-905C-4F76-AA58-294E5A8341C2}"/>
              </a:ext>
            </a:extLst>
          </p:cNvPr>
          <p:cNvSpPr/>
          <p:nvPr/>
        </p:nvSpPr>
        <p:spPr>
          <a:xfrm>
            <a:off x="7549717" y="319527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Скругленный прямоугольник 30">
            <a:extLst>
              <a:ext uri="{FF2B5EF4-FFF2-40B4-BE49-F238E27FC236}">
                <a16:creationId xmlns:a16="http://schemas.microsoft.com/office/drawing/2014/main" id="{0CBF86EC-2A25-4BAC-BDF0-2083AC0357C8}"/>
              </a:ext>
            </a:extLst>
          </p:cNvPr>
          <p:cNvSpPr/>
          <p:nvPr/>
        </p:nvSpPr>
        <p:spPr>
          <a:xfrm>
            <a:off x="7651898" y="320272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Скругленный прямоугольник 28">
            <a:extLst>
              <a:ext uri="{FF2B5EF4-FFF2-40B4-BE49-F238E27FC236}">
                <a16:creationId xmlns:a16="http://schemas.microsoft.com/office/drawing/2014/main" id="{E4A5322C-5CE9-43A1-92A7-278A500510C9}"/>
              </a:ext>
            </a:extLst>
          </p:cNvPr>
          <p:cNvSpPr/>
          <p:nvPr/>
        </p:nvSpPr>
        <p:spPr>
          <a:xfrm>
            <a:off x="7549717" y="354895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Скругленный прямоугольник 30">
            <a:extLst>
              <a:ext uri="{FF2B5EF4-FFF2-40B4-BE49-F238E27FC236}">
                <a16:creationId xmlns:a16="http://schemas.microsoft.com/office/drawing/2014/main" id="{0EDAD780-F6FC-4EA1-BC99-9D4E9C97D16C}"/>
              </a:ext>
            </a:extLst>
          </p:cNvPr>
          <p:cNvSpPr/>
          <p:nvPr/>
        </p:nvSpPr>
        <p:spPr>
          <a:xfrm>
            <a:off x="7651898" y="3556409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Скругленный прямоугольник 28">
            <a:extLst>
              <a:ext uri="{FF2B5EF4-FFF2-40B4-BE49-F238E27FC236}">
                <a16:creationId xmlns:a16="http://schemas.microsoft.com/office/drawing/2014/main" id="{3FF238FF-9122-4D5B-8CF1-80C56F00CDC6}"/>
              </a:ext>
            </a:extLst>
          </p:cNvPr>
          <p:cNvSpPr/>
          <p:nvPr/>
        </p:nvSpPr>
        <p:spPr>
          <a:xfrm>
            <a:off x="7558344" y="391126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Скругленный прямоугольник 30">
            <a:extLst>
              <a:ext uri="{FF2B5EF4-FFF2-40B4-BE49-F238E27FC236}">
                <a16:creationId xmlns:a16="http://schemas.microsoft.com/office/drawing/2014/main" id="{DD2117B2-05BA-49B7-B697-6A16AB0AE061}"/>
              </a:ext>
            </a:extLst>
          </p:cNvPr>
          <p:cNvSpPr/>
          <p:nvPr/>
        </p:nvSpPr>
        <p:spPr>
          <a:xfrm>
            <a:off x="7660525" y="3918719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Скругленный прямоугольник 28">
            <a:extLst>
              <a:ext uri="{FF2B5EF4-FFF2-40B4-BE49-F238E27FC236}">
                <a16:creationId xmlns:a16="http://schemas.microsoft.com/office/drawing/2014/main" id="{F0F6F239-68E6-4D44-B519-15B67F38A69D}"/>
              </a:ext>
            </a:extLst>
          </p:cNvPr>
          <p:cNvSpPr/>
          <p:nvPr/>
        </p:nvSpPr>
        <p:spPr>
          <a:xfrm>
            <a:off x="7566969" y="427357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Скругленный прямоугольник 30">
            <a:extLst>
              <a:ext uri="{FF2B5EF4-FFF2-40B4-BE49-F238E27FC236}">
                <a16:creationId xmlns:a16="http://schemas.microsoft.com/office/drawing/2014/main" id="{F202C159-B28D-4104-8006-48F9BB308311}"/>
              </a:ext>
            </a:extLst>
          </p:cNvPr>
          <p:cNvSpPr/>
          <p:nvPr/>
        </p:nvSpPr>
        <p:spPr>
          <a:xfrm>
            <a:off x="7669150" y="428102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Скругленный прямоугольник 28">
            <a:extLst>
              <a:ext uri="{FF2B5EF4-FFF2-40B4-BE49-F238E27FC236}">
                <a16:creationId xmlns:a16="http://schemas.microsoft.com/office/drawing/2014/main" id="{0C8E00E3-A769-416B-A8B6-C0AA07F8D16E}"/>
              </a:ext>
            </a:extLst>
          </p:cNvPr>
          <p:cNvSpPr/>
          <p:nvPr/>
        </p:nvSpPr>
        <p:spPr>
          <a:xfrm>
            <a:off x="7566970" y="4618632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Скругленный прямоугольник 30">
            <a:extLst>
              <a:ext uri="{FF2B5EF4-FFF2-40B4-BE49-F238E27FC236}">
                <a16:creationId xmlns:a16="http://schemas.microsoft.com/office/drawing/2014/main" id="{4D50EFC7-D535-48D6-855C-A0EA550C8B5C}"/>
              </a:ext>
            </a:extLst>
          </p:cNvPr>
          <p:cNvSpPr/>
          <p:nvPr/>
        </p:nvSpPr>
        <p:spPr>
          <a:xfrm>
            <a:off x="7669151" y="4626084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Скругленный прямоугольник 28">
            <a:extLst>
              <a:ext uri="{FF2B5EF4-FFF2-40B4-BE49-F238E27FC236}">
                <a16:creationId xmlns:a16="http://schemas.microsoft.com/office/drawing/2014/main" id="{F4D39959-FB73-4C0B-A452-FF9D1762F91A}"/>
              </a:ext>
            </a:extLst>
          </p:cNvPr>
          <p:cNvSpPr/>
          <p:nvPr/>
        </p:nvSpPr>
        <p:spPr>
          <a:xfrm>
            <a:off x="7575596" y="497231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Скругленный прямоугольник 30">
            <a:extLst>
              <a:ext uri="{FF2B5EF4-FFF2-40B4-BE49-F238E27FC236}">
                <a16:creationId xmlns:a16="http://schemas.microsoft.com/office/drawing/2014/main" id="{31983261-8962-4331-BB09-83478312EFA4}"/>
              </a:ext>
            </a:extLst>
          </p:cNvPr>
          <p:cNvSpPr/>
          <p:nvPr/>
        </p:nvSpPr>
        <p:spPr>
          <a:xfrm>
            <a:off x="7677777" y="497976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Скругленный прямоугольник 28">
            <a:extLst>
              <a:ext uri="{FF2B5EF4-FFF2-40B4-BE49-F238E27FC236}">
                <a16:creationId xmlns:a16="http://schemas.microsoft.com/office/drawing/2014/main" id="{F80C4346-E201-48C6-B36A-CF2A4A5730C6}"/>
              </a:ext>
            </a:extLst>
          </p:cNvPr>
          <p:cNvSpPr/>
          <p:nvPr/>
        </p:nvSpPr>
        <p:spPr>
          <a:xfrm>
            <a:off x="7575595" y="532599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Скругленный прямоугольник 30">
            <a:extLst>
              <a:ext uri="{FF2B5EF4-FFF2-40B4-BE49-F238E27FC236}">
                <a16:creationId xmlns:a16="http://schemas.microsoft.com/office/drawing/2014/main" id="{702B3A77-5D22-4722-B64D-D3EB0B4EB97F}"/>
              </a:ext>
            </a:extLst>
          </p:cNvPr>
          <p:cNvSpPr/>
          <p:nvPr/>
        </p:nvSpPr>
        <p:spPr>
          <a:xfrm>
            <a:off x="7677776" y="533345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Скругленный прямоугольник 28">
            <a:extLst>
              <a:ext uri="{FF2B5EF4-FFF2-40B4-BE49-F238E27FC236}">
                <a16:creationId xmlns:a16="http://schemas.microsoft.com/office/drawing/2014/main" id="{2AFB34E2-072F-4BD5-8F26-C3E96F7BB806}"/>
              </a:ext>
            </a:extLst>
          </p:cNvPr>
          <p:cNvSpPr/>
          <p:nvPr/>
        </p:nvSpPr>
        <p:spPr>
          <a:xfrm>
            <a:off x="7575596" y="567105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Скругленный прямоугольник 30">
            <a:extLst>
              <a:ext uri="{FF2B5EF4-FFF2-40B4-BE49-F238E27FC236}">
                <a16:creationId xmlns:a16="http://schemas.microsoft.com/office/drawing/2014/main" id="{BB9836D8-88E7-44FE-858A-01E474D4B732}"/>
              </a:ext>
            </a:extLst>
          </p:cNvPr>
          <p:cNvSpPr/>
          <p:nvPr/>
        </p:nvSpPr>
        <p:spPr>
          <a:xfrm>
            <a:off x="7677777" y="567850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Скругленный прямоугольник 28">
            <a:extLst>
              <a:ext uri="{FF2B5EF4-FFF2-40B4-BE49-F238E27FC236}">
                <a16:creationId xmlns:a16="http://schemas.microsoft.com/office/drawing/2014/main" id="{6543137C-F7AC-40A0-BA93-08E300571096}"/>
              </a:ext>
            </a:extLst>
          </p:cNvPr>
          <p:cNvSpPr/>
          <p:nvPr/>
        </p:nvSpPr>
        <p:spPr>
          <a:xfrm>
            <a:off x="7566970" y="602473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Скругленный прямоугольник 30">
            <a:extLst>
              <a:ext uri="{FF2B5EF4-FFF2-40B4-BE49-F238E27FC236}">
                <a16:creationId xmlns:a16="http://schemas.microsoft.com/office/drawing/2014/main" id="{E410941F-DB85-4EC1-A11D-F2373264925D}"/>
              </a:ext>
            </a:extLst>
          </p:cNvPr>
          <p:cNvSpPr/>
          <p:nvPr/>
        </p:nvSpPr>
        <p:spPr>
          <a:xfrm>
            <a:off x="7669151" y="603219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Скругленный прямоугольник 28">
            <a:extLst>
              <a:ext uri="{FF2B5EF4-FFF2-40B4-BE49-F238E27FC236}">
                <a16:creationId xmlns:a16="http://schemas.microsoft.com/office/drawing/2014/main" id="{EEE65B04-1FA2-4C33-A9CB-695B240E0794}"/>
              </a:ext>
            </a:extLst>
          </p:cNvPr>
          <p:cNvSpPr/>
          <p:nvPr/>
        </p:nvSpPr>
        <p:spPr>
          <a:xfrm>
            <a:off x="9482035" y="900649"/>
            <a:ext cx="435467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Скругленный прямоугольник 30">
            <a:extLst>
              <a:ext uri="{FF2B5EF4-FFF2-40B4-BE49-F238E27FC236}">
                <a16:creationId xmlns:a16="http://schemas.microsoft.com/office/drawing/2014/main" id="{B093A66D-F316-4740-A5DF-93ED6352296C}"/>
              </a:ext>
            </a:extLst>
          </p:cNvPr>
          <p:cNvSpPr/>
          <p:nvPr/>
        </p:nvSpPr>
        <p:spPr>
          <a:xfrm>
            <a:off x="9592842" y="933981"/>
            <a:ext cx="2084450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YO‘NALTIRILDI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4" name="Прямая соединительная линия 323">
            <a:extLst>
              <a:ext uri="{FF2B5EF4-FFF2-40B4-BE49-F238E27FC236}">
                <a16:creationId xmlns:a16="http://schemas.microsoft.com/office/drawing/2014/main" id="{3F1FAB32-D3AF-4D36-9C08-F31437028D05}"/>
              </a:ext>
            </a:extLst>
          </p:cNvPr>
          <p:cNvCxnSpPr>
            <a:cxnSpLocks/>
          </p:cNvCxnSpPr>
          <p:nvPr/>
        </p:nvCxnSpPr>
        <p:spPr>
          <a:xfrm>
            <a:off x="9914626" y="1331346"/>
            <a:ext cx="13457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5" name="Скругленный прямоугольник 28">
            <a:extLst>
              <a:ext uri="{FF2B5EF4-FFF2-40B4-BE49-F238E27FC236}">
                <a16:creationId xmlns:a16="http://schemas.microsoft.com/office/drawing/2014/main" id="{5973D9E0-EBA5-4A32-BCBB-F2304C38185A}"/>
              </a:ext>
            </a:extLst>
          </p:cNvPr>
          <p:cNvSpPr/>
          <p:nvPr/>
        </p:nvSpPr>
        <p:spPr>
          <a:xfrm>
            <a:off x="9873099" y="144698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Скругленный прямоугольник 30">
            <a:extLst>
              <a:ext uri="{FF2B5EF4-FFF2-40B4-BE49-F238E27FC236}">
                <a16:creationId xmlns:a16="http://schemas.microsoft.com/office/drawing/2014/main" id="{C9258033-DB43-44FF-9767-EB7EF6606D6B}"/>
              </a:ext>
            </a:extLst>
          </p:cNvPr>
          <p:cNvSpPr/>
          <p:nvPr/>
        </p:nvSpPr>
        <p:spPr>
          <a:xfrm>
            <a:off x="9975280" y="145444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Скругленный прямоугольник 28">
            <a:extLst>
              <a:ext uri="{FF2B5EF4-FFF2-40B4-BE49-F238E27FC236}">
                <a16:creationId xmlns:a16="http://schemas.microsoft.com/office/drawing/2014/main" id="{10A2AF56-FE33-45C4-AB7F-832EFE4E5E46}"/>
              </a:ext>
            </a:extLst>
          </p:cNvPr>
          <p:cNvSpPr/>
          <p:nvPr/>
        </p:nvSpPr>
        <p:spPr>
          <a:xfrm>
            <a:off x="9870222" y="1806422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Скругленный прямоугольник 30">
            <a:extLst>
              <a:ext uri="{FF2B5EF4-FFF2-40B4-BE49-F238E27FC236}">
                <a16:creationId xmlns:a16="http://schemas.microsoft.com/office/drawing/2014/main" id="{BACC1E21-048F-4554-914C-11E544ED3471}"/>
              </a:ext>
            </a:extLst>
          </p:cNvPr>
          <p:cNvSpPr/>
          <p:nvPr/>
        </p:nvSpPr>
        <p:spPr>
          <a:xfrm>
            <a:off x="9972403" y="1813874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Скругленный прямоугольник 28">
            <a:extLst>
              <a:ext uri="{FF2B5EF4-FFF2-40B4-BE49-F238E27FC236}">
                <a16:creationId xmlns:a16="http://schemas.microsoft.com/office/drawing/2014/main" id="{E5C9C213-316B-491A-BB70-A090F8826A5A}"/>
              </a:ext>
            </a:extLst>
          </p:cNvPr>
          <p:cNvSpPr/>
          <p:nvPr/>
        </p:nvSpPr>
        <p:spPr>
          <a:xfrm>
            <a:off x="9870223" y="215147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Скругленный прямоугольник 30">
            <a:extLst>
              <a:ext uri="{FF2B5EF4-FFF2-40B4-BE49-F238E27FC236}">
                <a16:creationId xmlns:a16="http://schemas.microsoft.com/office/drawing/2014/main" id="{21645F4E-30F3-4713-81F0-F1BAB7586572}"/>
              </a:ext>
            </a:extLst>
          </p:cNvPr>
          <p:cNvSpPr/>
          <p:nvPr/>
        </p:nvSpPr>
        <p:spPr>
          <a:xfrm>
            <a:off x="9972404" y="215893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Скругленный прямоугольник 28">
            <a:extLst>
              <a:ext uri="{FF2B5EF4-FFF2-40B4-BE49-F238E27FC236}">
                <a16:creationId xmlns:a16="http://schemas.microsoft.com/office/drawing/2014/main" id="{49E7C142-99B1-4680-91E7-7BD3427D312D}"/>
              </a:ext>
            </a:extLst>
          </p:cNvPr>
          <p:cNvSpPr/>
          <p:nvPr/>
        </p:nvSpPr>
        <p:spPr>
          <a:xfrm>
            <a:off x="9870222" y="2505161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Скругленный прямоугольник 30">
            <a:extLst>
              <a:ext uri="{FF2B5EF4-FFF2-40B4-BE49-F238E27FC236}">
                <a16:creationId xmlns:a16="http://schemas.microsoft.com/office/drawing/2014/main" id="{3C90130A-4225-47BD-A13C-3B75A58EB94C}"/>
              </a:ext>
            </a:extLst>
          </p:cNvPr>
          <p:cNvSpPr/>
          <p:nvPr/>
        </p:nvSpPr>
        <p:spPr>
          <a:xfrm>
            <a:off x="9972403" y="2512613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Скругленный прямоугольник 28">
            <a:extLst>
              <a:ext uri="{FF2B5EF4-FFF2-40B4-BE49-F238E27FC236}">
                <a16:creationId xmlns:a16="http://schemas.microsoft.com/office/drawing/2014/main" id="{9C3650A8-D6C4-4108-AFD7-4F771E568AC0}"/>
              </a:ext>
            </a:extLst>
          </p:cNvPr>
          <p:cNvSpPr/>
          <p:nvPr/>
        </p:nvSpPr>
        <p:spPr>
          <a:xfrm>
            <a:off x="9870223" y="285021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Скругленный прямоугольник 30">
            <a:extLst>
              <a:ext uri="{FF2B5EF4-FFF2-40B4-BE49-F238E27FC236}">
                <a16:creationId xmlns:a16="http://schemas.microsoft.com/office/drawing/2014/main" id="{20795A52-2FD4-402B-ADCB-5F42A4D3166E}"/>
              </a:ext>
            </a:extLst>
          </p:cNvPr>
          <p:cNvSpPr/>
          <p:nvPr/>
        </p:nvSpPr>
        <p:spPr>
          <a:xfrm>
            <a:off x="9972404" y="285767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Скругленный прямоугольник 28">
            <a:extLst>
              <a:ext uri="{FF2B5EF4-FFF2-40B4-BE49-F238E27FC236}">
                <a16:creationId xmlns:a16="http://schemas.microsoft.com/office/drawing/2014/main" id="{33AC0633-C69B-4564-888E-15C20F356A94}"/>
              </a:ext>
            </a:extLst>
          </p:cNvPr>
          <p:cNvSpPr/>
          <p:nvPr/>
        </p:nvSpPr>
        <p:spPr>
          <a:xfrm>
            <a:off x="9861597" y="3221154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Скругленный прямоугольник 30">
            <a:extLst>
              <a:ext uri="{FF2B5EF4-FFF2-40B4-BE49-F238E27FC236}">
                <a16:creationId xmlns:a16="http://schemas.microsoft.com/office/drawing/2014/main" id="{A0B4D9F9-83F8-4A4C-845B-57C7D3739E75}"/>
              </a:ext>
            </a:extLst>
          </p:cNvPr>
          <p:cNvSpPr/>
          <p:nvPr/>
        </p:nvSpPr>
        <p:spPr>
          <a:xfrm>
            <a:off x="9963778" y="3228606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Скругленный прямоугольник 28">
            <a:extLst>
              <a:ext uri="{FF2B5EF4-FFF2-40B4-BE49-F238E27FC236}">
                <a16:creationId xmlns:a16="http://schemas.microsoft.com/office/drawing/2014/main" id="{E436D012-11DA-4D53-82A5-F3D65DE31838}"/>
              </a:ext>
            </a:extLst>
          </p:cNvPr>
          <p:cNvSpPr/>
          <p:nvPr/>
        </p:nvSpPr>
        <p:spPr>
          <a:xfrm>
            <a:off x="9861597" y="357483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Скругленный прямоугольник 30">
            <a:extLst>
              <a:ext uri="{FF2B5EF4-FFF2-40B4-BE49-F238E27FC236}">
                <a16:creationId xmlns:a16="http://schemas.microsoft.com/office/drawing/2014/main" id="{045E201C-C4B2-489F-8829-619AF0E8B4CD}"/>
              </a:ext>
            </a:extLst>
          </p:cNvPr>
          <p:cNvSpPr/>
          <p:nvPr/>
        </p:nvSpPr>
        <p:spPr>
          <a:xfrm>
            <a:off x="9963778" y="3582289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Скругленный прямоугольник 28">
            <a:extLst>
              <a:ext uri="{FF2B5EF4-FFF2-40B4-BE49-F238E27FC236}">
                <a16:creationId xmlns:a16="http://schemas.microsoft.com/office/drawing/2014/main" id="{64F5F6B6-A795-4DFA-B177-85322037AFD6}"/>
              </a:ext>
            </a:extLst>
          </p:cNvPr>
          <p:cNvSpPr/>
          <p:nvPr/>
        </p:nvSpPr>
        <p:spPr>
          <a:xfrm>
            <a:off x="9870224" y="3937147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Скругленный прямоугольник 30">
            <a:extLst>
              <a:ext uri="{FF2B5EF4-FFF2-40B4-BE49-F238E27FC236}">
                <a16:creationId xmlns:a16="http://schemas.microsoft.com/office/drawing/2014/main" id="{521DF86E-9640-4DE2-AE79-5A6BA5300020}"/>
              </a:ext>
            </a:extLst>
          </p:cNvPr>
          <p:cNvSpPr/>
          <p:nvPr/>
        </p:nvSpPr>
        <p:spPr>
          <a:xfrm>
            <a:off x="9972405" y="3944599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Скругленный прямоугольник 28">
            <a:extLst>
              <a:ext uri="{FF2B5EF4-FFF2-40B4-BE49-F238E27FC236}">
                <a16:creationId xmlns:a16="http://schemas.microsoft.com/office/drawing/2014/main" id="{9D60A5CE-AB3F-46C9-BA15-62518D25A7B1}"/>
              </a:ext>
            </a:extLst>
          </p:cNvPr>
          <p:cNvSpPr/>
          <p:nvPr/>
        </p:nvSpPr>
        <p:spPr>
          <a:xfrm>
            <a:off x="9878849" y="429945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Скругленный прямоугольник 30">
            <a:extLst>
              <a:ext uri="{FF2B5EF4-FFF2-40B4-BE49-F238E27FC236}">
                <a16:creationId xmlns:a16="http://schemas.microsoft.com/office/drawing/2014/main" id="{CABD3509-26CF-4DDA-BEF9-B7621890F06B}"/>
              </a:ext>
            </a:extLst>
          </p:cNvPr>
          <p:cNvSpPr/>
          <p:nvPr/>
        </p:nvSpPr>
        <p:spPr>
          <a:xfrm>
            <a:off x="9981030" y="430690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Скругленный прямоугольник 28">
            <a:extLst>
              <a:ext uri="{FF2B5EF4-FFF2-40B4-BE49-F238E27FC236}">
                <a16:creationId xmlns:a16="http://schemas.microsoft.com/office/drawing/2014/main" id="{F8183A78-DD2E-40FA-9275-FDD2675E98B4}"/>
              </a:ext>
            </a:extLst>
          </p:cNvPr>
          <p:cNvSpPr/>
          <p:nvPr/>
        </p:nvSpPr>
        <p:spPr>
          <a:xfrm>
            <a:off x="9878850" y="4644512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Скругленный прямоугольник 30">
            <a:extLst>
              <a:ext uri="{FF2B5EF4-FFF2-40B4-BE49-F238E27FC236}">
                <a16:creationId xmlns:a16="http://schemas.microsoft.com/office/drawing/2014/main" id="{33FAFB67-7BB2-4571-9006-80C9C084F7EF}"/>
              </a:ext>
            </a:extLst>
          </p:cNvPr>
          <p:cNvSpPr/>
          <p:nvPr/>
        </p:nvSpPr>
        <p:spPr>
          <a:xfrm>
            <a:off x="9981031" y="4651964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Скругленный прямоугольник 28">
            <a:extLst>
              <a:ext uri="{FF2B5EF4-FFF2-40B4-BE49-F238E27FC236}">
                <a16:creationId xmlns:a16="http://schemas.microsoft.com/office/drawing/2014/main" id="{137C45F0-F46B-4D04-AEF7-0E4A0B8AEB75}"/>
              </a:ext>
            </a:extLst>
          </p:cNvPr>
          <p:cNvSpPr/>
          <p:nvPr/>
        </p:nvSpPr>
        <p:spPr>
          <a:xfrm>
            <a:off x="9887476" y="499819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Скругленный прямоугольник 30">
            <a:extLst>
              <a:ext uri="{FF2B5EF4-FFF2-40B4-BE49-F238E27FC236}">
                <a16:creationId xmlns:a16="http://schemas.microsoft.com/office/drawing/2014/main" id="{31AB8638-9ED4-451A-BC5D-9CF8AAB3441D}"/>
              </a:ext>
            </a:extLst>
          </p:cNvPr>
          <p:cNvSpPr/>
          <p:nvPr/>
        </p:nvSpPr>
        <p:spPr>
          <a:xfrm>
            <a:off x="9989657" y="500564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Скругленный прямоугольник 28">
            <a:extLst>
              <a:ext uri="{FF2B5EF4-FFF2-40B4-BE49-F238E27FC236}">
                <a16:creationId xmlns:a16="http://schemas.microsoft.com/office/drawing/2014/main" id="{EC6026D2-DA3B-400B-A17A-7078262A8E9A}"/>
              </a:ext>
            </a:extLst>
          </p:cNvPr>
          <p:cNvSpPr/>
          <p:nvPr/>
        </p:nvSpPr>
        <p:spPr>
          <a:xfrm>
            <a:off x="9887475" y="535187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Скругленный прямоугольник 30">
            <a:extLst>
              <a:ext uri="{FF2B5EF4-FFF2-40B4-BE49-F238E27FC236}">
                <a16:creationId xmlns:a16="http://schemas.microsoft.com/office/drawing/2014/main" id="{C02351BC-9077-4203-A3CB-A66336216A8D}"/>
              </a:ext>
            </a:extLst>
          </p:cNvPr>
          <p:cNvSpPr/>
          <p:nvPr/>
        </p:nvSpPr>
        <p:spPr>
          <a:xfrm>
            <a:off x="9989656" y="535933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Скругленный прямоугольник 28">
            <a:extLst>
              <a:ext uri="{FF2B5EF4-FFF2-40B4-BE49-F238E27FC236}">
                <a16:creationId xmlns:a16="http://schemas.microsoft.com/office/drawing/2014/main" id="{778C5FC0-D6D3-4BB7-931A-45A9A73ADDA4}"/>
              </a:ext>
            </a:extLst>
          </p:cNvPr>
          <p:cNvSpPr/>
          <p:nvPr/>
        </p:nvSpPr>
        <p:spPr>
          <a:xfrm>
            <a:off x="9887476" y="5696935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Скругленный прямоугольник 30">
            <a:extLst>
              <a:ext uri="{FF2B5EF4-FFF2-40B4-BE49-F238E27FC236}">
                <a16:creationId xmlns:a16="http://schemas.microsoft.com/office/drawing/2014/main" id="{A7B64466-EEBC-4A9E-8D93-BA85E55A80F1}"/>
              </a:ext>
            </a:extLst>
          </p:cNvPr>
          <p:cNvSpPr/>
          <p:nvPr/>
        </p:nvSpPr>
        <p:spPr>
          <a:xfrm>
            <a:off x="9989657" y="5704387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Скругленный прямоугольник 28">
            <a:extLst>
              <a:ext uri="{FF2B5EF4-FFF2-40B4-BE49-F238E27FC236}">
                <a16:creationId xmlns:a16="http://schemas.microsoft.com/office/drawing/2014/main" id="{0306F083-EDA2-4BB8-B5AE-493C5A5B9C55}"/>
              </a:ext>
            </a:extLst>
          </p:cNvPr>
          <p:cNvSpPr/>
          <p:nvPr/>
        </p:nvSpPr>
        <p:spPr>
          <a:xfrm>
            <a:off x="9878850" y="6050618"/>
            <a:ext cx="435467" cy="304175"/>
          </a:xfrm>
          <a:prstGeom prst="roundRect">
            <a:avLst/>
          </a:prstGeom>
          <a:solidFill>
            <a:srgbClr val="0D8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Скругленный прямоугольник 30">
            <a:extLst>
              <a:ext uri="{FF2B5EF4-FFF2-40B4-BE49-F238E27FC236}">
                <a16:creationId xmlns:a16="http://schemas.microsoft.com/office/drawing/2014/main" id="{D814C631-98AD-408A-8A34-D755EB4F5AE2}"/>
              </a:ext>
            </a:extLst>
          </p:cNvPr>
          <p:cNvSpPr/>
          <p:nvPr/>
        </p:nvSpPr>
        <p:spPr>
          <a:xfrm>
            <a:off x="9981031" y="6058070"/>
            <a:ext cx="1262064" cy="2909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33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133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Скругленный прямоугольник 28">
            <a:extLst>
              <a:ext uri="{FF2B5EF4-FFF2-40B4-BE49-F238E27FC236}">
                <a16:creationId xmlns:a16="http://schemas.microsoft.com/office/drawing/2014/main" id="{BD70915E-0FB4-4981-80E9-F8DDE3A296CC}"/>
              </a:ext>
            </a:extLst>
          </p:cNvPr>
          <p:cNvSpPr/>
          <p:nvPr/>
        </p:nvSpPr>
        <p:spPr>
          <a:xfrm>
            <a:off x="300653" y="6358293"/>
            <a:ext cx="435467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Скругленный прямоугольник 30">
            <a:extLst>
              <a:ext uri="{FF2B5EF4-FFF2-40B4-BE49-F238E27FC236}">
                <a16:creationId xmlns:a16="http://schemas.microsoft.com/office/drawing/2014/main" id="{E0D4A28A-3CCE-4600-89C5-DB43C4ECF313}"/>
              </a:ext>
            </a:extLst>
          </p:cNvPr>
          <p:cNvSpPr/>
          <p:nvPr/>
        </p:nvSpPr>
        <p:spPr>
          <a:xfrm>
            <a:off x="411460" y="6391625"/>
            <a:ext cx="2084450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JAMI: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Скругленный прямоугольник 28">
            <a:extLst>
              <a:ext uri="{FF2B5EF4-FFF2-40B4-BE49-F238E27FC236}">
                <a16:creationId xmlns:a16="http://schemas.microsoft.com/office/drawing/2014/main" id="{2E3711BD-3452-46C1-A03B-E8EA11B744D0}"/>
              </a:ext>
            </a:extLst>
          </p:cNvPr>
          <p:cNvSpPr/>
          <p:nvPr/>
        </p:nvSpPr>
        <p:spPr>
          <a:xfrm>
            <a:off x="2963340" y="6364044"/>
            <a:ext cx="262459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Скругленный прямоугольник 30">
            <a:extLst>
              <a:ext uri="{FF2B5EF4-FFF2-40B4-BE49-F238E27FC236}">
                <a16:creationId xmlns:a16="http://schemas.microsoft.com/office/drawing/2014/main" id="{F626D375-BE6B-4E92-95EF-FF16C57F653C}"/>
              </a:ext>
            </a:extLst>
          </p:cNvPr>
          <p:cNvSpPr/>
          <p:nvPr/>
        </p:nvSpPr>
        <p:spPr>
          <a:xfrm>
            <a:off x="3074148" y="6397376"/>
            <a:ext cx="1256312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Скругленный прямоугольник 28">
            <a:extLst>
              <a:ext uri="{FF2B5EF4-FFF2-40B4-BE49-F238E27FC236}">
                <a16:creationId xmlns:a16="http://schemas.microsoft.com/office/drawing/2014/main" id="{B487286B-1133-4B1D-B6E6-5C1E67662E6F}"/>
              </a:ext>
            </a:extLst>
          </p:cNvPr>
          <p:cNvSpPr/>
          <p:nvPr/>
        </p:nvSpPr>
        <p:spPr>
          <a:xfrm>
            <a:off x="5246464" y="6378422"/>
            <a:ext cx="262459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Скругленный прямоугольник 30">
            <a:extLst>
              <a:ext uri="{FF2B5EF4-FFF2-40B4-BE49-F238E27FC236}">
                <a16:creationId xmlns:a16="http://schemas.microsoft.com/office/drawing/2014/main" id="{B5BF590C-1F83-4351-B1E8-53C739E14DEF}"/>
              </a:ext>
            </a:extLst>
          </p:cNvPr>
          <p:cNvSpPr/>
          <p:nvPr/>
        </p:nvSpPr>
        <p:spPr>
          <a:xfrm>
            <a:off x="5357272" y="6411754"/>
            <a:ext cx="1256312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Скругленный прямоугольник 28">
            <a:extLst>
              <a:ext uri="{FF2B5EF4-FFF2-40B4-BE49-F238E27FC236}">
                <a16:creationId xmlns:a16="http://schemas.microsoft.com/office/drawing/2014/main" id="{B0DCBA95-DD2D-4A53-BA90-C7F1FF9EA941}"/>
              </a:ext>
            </a:extLst>
          </p:cNvPr>
          <p:cNvSpPr/>
          <p:nvPr/>
        </p:nvSpPr>
        <p:spPr>
          <a:xfrm>
            <a:off x="7575597" y="6369795"/>
            <a:ext cx="262459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Скругленный прямоугольник 30">
            <a:extLst>
              <a:ext uri="{FF2B5EF4-FFF2-40B4-BE49-F238E27FC236}">
                <a16:creationId xmlns:a16="http://schemas.microsoft.com/office/drawing/2014/main" id="{61A16A04-71FA-4630-A730-B2FF61B4B288}"/>
              </a:ext>
            </a:extLst>
          </p:cNvPr>
          <p:cNvSpPr/>
          <p:nvPr/>
        </p:nvSpPr>
        <p:spPr>
          <a:xfrm>
            <a:off x="7686405" y="6403127"/>
            <a:ext cx="1256312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" name="Скругленный прямоугольник 28">
            <a:extLst>
              <a:ext uri="{FF2B5EF4-FFF2-40B4-BE49-F238E27FC236}">
                <a16:creationId xmlns:a16="http://schemas.microsoft.com/office/drawing/2014/main" id="{282F86D3-3697-4532-B1C9-E6E2D76C069C}"/>
              </a:ext>
            </a:extLst>
          </p:cNvPr>
          <p:cNvSpPr/>
          <p:nvPr/>
        </p:nvSpPr>
        <p:spPr>
          <a:xfrm>
            <a:off x="9878850" y="6387048"/>
            <a:ext cx="262459" cy="30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Скругленный прямоугольник 30">
            <a:extLst>
              <a:ext uri="{FF2B5EF4-FFF2-40B4-BE49-F238E27FC236}">
                <a16:creationId xmlns:a16="http://schemas.microsoft.com/office/drawing/2014/main" id="{24F969D8-337A-414C-8E6A-4BD1F3CC4FDD}"/>
              </a:ext>
            </a:extLst>
          </p:cNvPr>
          <p:cNvSpPr/>
          <p:nvPr/>
        </p:nvSpPr>
        <p:spPr>
          <a:xfrm>
            <a:off x="9989658" y="6420380"/>
            <a:ext cx="1256312" cy="236338"/>
          </a:xfrm>
          <a:prstGeom prst="roundRect">
            <a:avLst/>
          </a:prstGeom>
          <a:solidFill>
            <a:srgbClr val="133F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448C37D7-9741-46E3-A57B-9A7B07C8455A}"/>
              </a:ext>
            </a:extLst>
          </p:cNvPr>
          <p:cNvSpPr txBox="1"/>
          <p:nvPr/>
        </p:nvSpPr>
        <p:spPr>
          <a:xfrm>
            <a:off x="251101" y="521809"/>
            <a:ext cx="150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 MADANIYAT VAZIRLIGI</a:t>
            </a: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4" name="Picture 4" descr="Farg'ona shahar 2-sonli bolalar musiqa va san'at maktabi | rasmiy veb  sahifasi">
            <a:extLst>
              <a:ext uri="{FF2B5EF4-FFF2-40B4-BE49-F238E27FC236}">
                <a16:creationId xmlns:a16="http://schemas.microsoft.com/office/drawing/2014/main" id="{BB087246-A5E8-4718-A3E7-E297F4EEF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4" y="77365"/>
            <a:ext cx="403521" cy="4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5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волны - 65 фото">
            <a:extLst>
              <a:ext uri="{FF2B5EF4-FFF2-40B4-BE49-F238E27FC236}">
                <a16:creationId xmlns:a16="http://schemas.microsoft.com/office/drawing/2014/main" id="{DFFEF0F5-45CD-47BA-B438-BA4A7478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798B33-AC84-4C1E-BF1F-DB9DEE36577F}"/>
              </a:ext>
            </a:extLst>
          </p:cNvPr>
          <p:cNvSpPr txBox="1"/>
          <p:nvPr/>
        </p:nvSpPr>
        <p:spPr>
          <a:xfrm>
            <a:off x="3083679" y="66514"/>
            <a:ext cx="6024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 MADANIYAT VAZIRLIGI RAHBARIYATINING JISMONIY VA YURIDIK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SHAXSLARNI QABUL QILISH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GRAFIGI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EE2B698-52A0-4D62-8F73-997834126C7E}"/>
              </a:ext>
            </a:extLst>
          </p:cNvPr>
          <p:cNvSpPr/>
          <p:nvPr/>
        </p:nvSpPr>
        <p:spPr>
          <a:xfrm>
            <a:off x="642827" y="1836876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VAZIR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2B6FE5-4591-45B7-A60D-282C541CC720}"/>
              </a:ext>
            </a:extLst>
          </p:cNvPr>
          <p:cNvSpPr/>
          <p:nvPr/>
        </p:nvSpPr>
        <p:spPr>
          <a:xfrm>
            <a:off x="3342688" y="1852179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NAZARBEKOV OZODBEK AXMADOVICH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8B0DA54-C395-480E-AC57-C8F305F5A50D}"/>
              </a:ext>
            </a:extLst>
          </p:cNvPr>
          <p:cNvSpPr/>
          <p:nvPr/>
        </p:nvSpPr>
        <p:spPr>
          <a:xfrm>
            <a:off x="6042549" y="1848137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PAYSHANBA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7E1BBE-C5B0-4184-B0F8-5A7389AF4CDC}"/>
              </a:ext>
            </a:extLst>
          </p:cNvPr>
          <p:cNvSpPr/>
          <p:nvPr/>
        </p:nvSpPr>
        <p:spPr>
          <a:xfrm>
            <a:off x="8740375" y="1854750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15:00-17:00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43960B-CB08-43E2-B483-EC25D5AC94B0}"/>
              </a:ext>
            </a:extLst>
          </p:cNvPr>
          <p:cNvSpPr/>
          <p:nvPr/>
        </p:nvSpPr>
        <p:spPr>
          <a:xfrm>
            <a:off x="3342688" y="2609503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TADJIXANOV AVAZXON</a:t>
            </a:r>
            <a:r>
              <a:rPr lang="uz-Cyrl-UZ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BAXADIROVICH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6C06E8B-B52D-4E4C-ABAE-EFC4107AB387}"/>
              </a:ext>
            </a:extLst>
          </p:cNvPr>
          <p:cNvSpPr/>
          <p:nvPr/>
        </p:nvSpPr>
        <p:spPr>
          <a:xfrm>
            <a:off x="642826" y="2609503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VAZIRNING BIRINCHI O‘RINBOSARI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C059E74-F72D-4B8F-B081-B45042F6C60C}"/>
              </a:ext>
            </a:extLst>
          </p:cNvPr>
          <p:cNvSpPr/>
          <p:nvPr/>
        </p:nvSpPr>
        <p:spPr>
          <a:xfrm>
            <a:off x="6042548" y="2591168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DUSHANBA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94104A6-F14D-453F-9BB9-598D474C672D}"/>
              </a:ext>
            </a:extLst>
          </p:cNvPr>
          <p:cNvSpPr/>
          <p:nvPr/>
        </p:nvSpPr>
        <p:spPr>
          <a:xfrm>
            <a:off x="8740375" y="2584113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15:00-17:00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EC3A879-0292-480A-9F10-1685B7B0F78E}"/>
              </a:ext>
            </a:extLst>
          </p:cNvPr>
          <p:cNvSpPr/>
          <p:nvPr/>
        </p:nvSpPr>
        <p:spPr>
          <a:xfrm>
            <a:off x="642827" y="3336252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VAZIRNING BIRINCHI O‘RINBOSARI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F0A608A-6FF2-4350-AAC7-F85A1E340ECB}"/>
              </a:ext>
            </a:extLst>
          </p:cNvPr>
          <p:cNvSpPr/>
          <p:nvPr/>
        </p:nvSpPr>
        <p:spPr>
          <a:xfrm>
            <a:off x="3342688" y="3351555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AXMEDOV BAXODIR MAJITOVICH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5990A67-2299-4F4B-8EDF-F9BF4405C208}"/>
              </a:ext>
            </a:extLst>
          </p:cNvPr>
          <p:cNvSpPr/>
          <p:nvPr/>
        </p:nvSpPr>
        <p:spPr>
          <a:xfrm>
            <a:off x="6042549" y="3347513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SESHANBA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BC0B926-246C-48E5-A3E8-B014DF6D2AC8}"/>
              </a:ext>
            </a:extLst>
          </p:cNvPr>
          <p:cNvSpPr/>
          <p:nvPr/>
        </p:nvSpPr>
        <p:spPr>
          <a:xfrm>
            <a:off x="8740375" y="3354126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                             </a:t>
            </a:r>
            <a:r>
              <a:rPr lang="en-US" b="1" dirty="0">
                <a:solidFill>
                  <a:schemeClr val="bg1"/>
                </a:solidFill>
              </a:rPr>
              <a:t>15:00-17:00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43B1312-C6E2-48D0-A707-E9E36D199C72}"/>
              </a:ext>
            </a:extLst>
          </p:cNvPr>
          <p:cNvSpPr/>
          <p:nvPr/>
        </p:nvSpPr>
        <p:spPr>
          <a:xfrm>
            <a:off x="3342688" y="4108879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MADJIDOV MURODJON ABDULLAYEVICH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A391ECB-B4B5-43F0-B89E-409435213647}"/>
              </a:ext>
            </a:extLst>
          </p:cNvPr>
          <p:cNvSpPr/>
          <p:nvPr/>
        </p:nvSpPr>
        <p:spPr>
          <a:xfrm>
            <a:off x="642826" y="4108879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VAZIR O‘RINBOSARI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1B484BD-CDEC-4EC4-86D3-6C32A6DF3991}"/>
              </a:ext>
            </a:extLst>
          </p:cNvPr>
          <p:cNvSpPr/>
          <p:nvPr/>
        </p:nvSpPr>
        <p:spPr>
          <a:xfrm>
            <a:off x="6042548" y="4090544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CHORSHANBA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464549E-41DF-40F6-A8AB-08FCCEF6EABC}"/>
              </a:ext>
            </a:extLst>
          </p:cNvPr>
          <p:cNvSpPr/>
          <p:nvPr/>
        </p:nvSpPr>
        <p:spPr>
          <a:xfrm>
            <a:off x="8740375" y="4083489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15:00-17:00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D9AF3D-5AE3-46C4-A8E6-25AE66EC766E}"/>
              </a:ext>
            </a:extLst>
          </p:cNvPr>
          <p:cNvSpPr/>
          <p:nvPr/>
        </p:nvSpPr>
        <p:spPr>
          <a:xfrm>
            <a:off x="3342688" y="4881506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USMONOV YUSUFJON KAMOLDINOVICH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F76D720-E0B4-410F-9A8E-B71D1B7CD4AF}"/>
              </a:ext>
            </a:extLst>
          </p:cNvPr>
          <p:cNvSpPr/>
          <p:nvPr/>
        </p:nvSpPr>
        <p:spPr>
          <a:xfrm>
            <a:off x="642826" y="4881506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VAZIR O‘RINBOSARI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D796D2-CF8D-440E-BBC6-D8B74EE14AF6}"/>
              </a:ext>
            </a:extLst>
          </p:cNvPr>
          <p:cNvSpPr/>
          <p:nvPr/>
        </p:nvSpPr>
        <p:spPr>
          <a:xfrm>
            <a:off x="6042548" y="4863171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JUMA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6AD87EF-9E8D-4079-BE24-EA9FC80D07B5}"/>
              </a:ext>
            </a:extLst>
          </p:cNvPr>
          <p:cNvSpPr/>
          <p:nvPr/>
        </p:nvSpPr>
        <p:spPr>
          <a:xfrm>
            <a:off x="8740375" y="4856116"/>
            <a:ext cx="2640505" cy="7149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15:00-17:00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C8B2583-8BE8-42A0-9FB6-FDE441D6E9F6}"/>
              </a:ext>
            </a:extLst>
          </p:cNvPr>
          <p:cNvSpPr/>
          <p:nvPr/>
        </p:nvSpPr>
        <p:spPr>
          <a:xfrm>
            <a:off x="642826" y="1266847"/>
            <a:ext cx="2640505" cy="3865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LAVOZIMI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ABDD893-619C-41C8-ACA5-3A122BD0BB09}"/>
              </a:ext>
            </a:extLst>
          </p:cNvPr>
          <p:cNvSpPr/>
          <p:nvPr/>
        </p:nvSpPr>
        <p:spPr>
          <a:xfrm>
            <a:off x="3342689" y="1266846"/>
            <a:ext cx="2640505" cy="3865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F.I.SH.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51F1488-E876-43B6-A2F1-34B5A40A205F}"/>
              </a:ext>
            </a:extLst>
          </p:cNvPr>
          <p:cNvSpPr/>
          <p:nvPr/>
        </p:nvSpPr>
        <p:spPr>
          <a:xfrm>
            <a:off x="6040513" y="1266843"/>
            <a:ext cx="2640505" cy="3865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 KUNI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7006949-D48A-49FF-9C47-2C97812B4DB8}"/>
              </a:ext>
            </a:extLst>
          </p:cNvPr>
          <p:cNvSpPr/>
          <p:nvPr/>
        </p:nvSpPr>
        <p:spPr>
          <a:xfrm>
            <a:off x="8740376" y="1259330"/>
            <a:ext cx="2640505" cy="3865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 VAQTI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254CBA-A203-4CF8-A4BB-0C09D82DF50A}"/>
              </a:ext>
            </a:extLst>
          </p:cNvPr>
          <p:cNvSpPr txBox="1"/>
          <p:nvPr/>
        </p:nvSpPr>
        <p:spPr>
          <a:xfrm>
            <a:off x="160112" y="6009421"/>
            <a:ext cx="2516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 RASMIY VEB-SAYTI: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madaniyat.uz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F1B3C4-B89F-4533-8542-29F3395A6D3B}"/>
              </a:ext>
            </a:extLst>
          </p:cNvPr>
          <p:cNvSpPr txBox="1"/>
          <p:nvPr/>
        </p:nvSpPr>
        <p:spPr>
          <a:xfrm>
            <a:off x="2452149" y="6002765"/>
            <a:ext cx="2516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 ISHONCH RAQAMI: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55-502-33-75, 55-502-33-77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C1B4CB7-48F0-4FA0-BB14-D290AFAF643D}"/>
              </a:ext>
            </a:extLst>
          </p:cNvPr>
          <p:cNvCxnSpPr>
            <a:cxnSpLocks/>
          </p:cNvCxnSpPr>
          <p:nvPr/>
        </p:nvCxnSpPr>
        <p:spPr>
          <a:xfrm>
            <a:off x="572252" y="5802921"/>
            <a:ext cx="109365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5EB9510-904E-42E1-B350-EF02DBEE1A8C}"/>
              </a:ext>
            </a:extLst>
          </p:cNvPr>
          <p:cNvSpPr txBox="1"/>
          <p:nvPr/>
        </p:nvSpPr>
        <p:spPr>
          <a:xfrm>
            <a:off x="4853497" y="6009421"/>
            <a:ext cx="3032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 ELEKTRON POCHTA MANZILI: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info@madaniyat.uz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D0F775-5643-4669-9788-9E1ED1994DD9}"/>
              </a:ext>
            </a:extLst>
          </p:cNvPr>
          <p:cNvSpPr txBox="1"/>
          <p:nvPr/>
        </p:nvSpPr>
        <p:spPr>
          <a:xfrm>
            <a:off x="7653729" y="6009421"/>
            <a:ext cx="2516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 MANZILI:</a:t>
            </a:r>
          </a:p>
          <a:p>
            <a:pPr algn="ctr"/>
            <a:r>
              <a:rPr lang="en-US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A.Temur</a:t>
            </a:r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shoh</a:t>
            </a:r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ko‘chasi</a:t>
            </a:r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107-B-uy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467182-0744-4FB5-8022-FE5FB42FDE26}"/>
              </a:ext>
            </a:extLst>
          </p:cNvPr>
          <p:cNvSpPr txBox="1"/>
          <p:nvPr/>
        </p:nvSpPr>
        <p:spPr>
          <a:xfrm>
            <a:off x="9675957" y="6009421"/>
            <a:ext cx="2516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 ISH VAQTI:</a:t>
            </a:r>
          </a:p>
          <a:p>
            <a:pPr algn="ctr"/>
            <a:r>
              <a:rPr lang="en-US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Dushanba-Juma</a:t>
            </a:r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09:00-18:00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8F56A-A90D-45FD-8E50-BF16C5D0E5B7}"/>
              </a:ext>
            </a:extLst>
          </p:cNvPr>
          <p:cNvSpPr txBox="1"/>
          <p:nvPr/>
        </p:nvSpPr>
        <p:spPr>
          <a:xfrm>
            <a:off x="5235842" y="873234"/>
            <a:ext cx="224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</a:t>
            </a:r>
            <a:b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 VAZIRLIGI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8CE6713-8C36-49A2-9C9D-6B0AB038129E}"/>
              </a:ext>
            </a:extLst>
          </p:cNvPr>
          <p:cNvCxnSpPr/>
          <p:nvPr/>
        </p:nvCxnSpPr>
        <p:spPr>
          <a:xfrm>
            <a:off x="5675395" y="2470264"/>
            <a:ext cx="6432715" cy="0"/>
          </a:xfrm>
          <a:prstGeom prst="line">
            <a:avLst/>
          </a:prstGeom>
          <a:ln w="28575">
            <a:solidFill>
              <a:srgbClr val="1E5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9F5BC04-591B-4B2E-95BE-ADD464BFA2D0}"/>
              </a:ext>
            </a:extLst>
          </p:cNvPr>
          <p:cNvCxnSpPr>
            <a:cxnSpLocks/>
          </p:cNvCxnSpPr>
          <p:nvPr/>
        </p:nvCxnSpPr>
        <p:spPr>
          <a:xfrm>
            <a:off x="54911" y="4390796"/>
            <a:ext cx="6421390" cy="0"/>
          </a:xfrm>
          <a:prstGeom prst="line">
            <a:avLst/>
          </a:prstGeom>
          <a:ln w="28575">
            <a:solidFill>
              <a:srgbClr val="1E5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FFD315-2869-496D-B8D1-2611EB62B865}"/>
              </a:ext>
            </a:extLst>
          </p:cNvPr>
          <p:cNvSpPr txBox="1"/>
          <p:nvPr/>
        </p:nvSpPr>
        <p:spPr>
          <a:xfrm>
            <a:off x="2116242" y="2936557"/>
            <a:ext cx="759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 UCHUN RAHMAT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arg'ona shahar 2-sonli bolalar musiqa va san'at maktabi | rasmiy veb  sahifasi">
            <a:extLst>
              <a:ext uri="{FF2B5EF4-FFF2-40B4-BE49-F238E27FC236}">
                <a16:creationId xmlns:a16="http://schemas.microsoft.com/office/drawing/2014/main" id="{0ABD0214-DC3B-4BFD-8736-814D3660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58" y="67308"/>
            <a:ext cx="736581" cy="8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41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7595</TotalTime>
  <Words>467</Words>
  <Application>Microsoft Office PowerPoint</Application>
  <PresentationFormat>Широкоэкранный</PresentationFormat>
  <Paragraphs>217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Bahnschrift SemiBold Condensed</vt:lpstr>
      <vt:lpstr>Calibri</vt:lpstr>
      <vt:lpstr>Calibri Light</vt:lpstr>
      <vt:lpstr>Times New Roman</vt:lpstr>
      <vt:lpstr>Тема Office</vt:lpstr>
      <vt:lpstr>Cover and End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Shahboz Abdusattorov</cp:lastModifiedBy>
  <cp:revision>492</cp:revision>
  <cp:lastPrinted>2022-04-07T10:51:31Z</cp:lastPrinted>
  <dcterms:created xsi:type="dcterms:W3CDTF">2020-07-06T10:56:46Z</dcterms:created>
  <dcterms:modified xsi:type="dcterms:W3CDTF">2024-07-16T09:08:05Z</dcterms:modified>
</cp:coreProperties>
</file>