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8" r:id="rId2"/>
    <p:sldMasterId id="2147483768" r:id="rId3"/>
    <p:sldMasterId id="2147483780" r:id="rId4"/>
  </p:sldMasterIdLst>
  <p:sldIdLst>
    <p:sldId id="256" r:id="rId5"/>
    <p:sldId id="328" r:id="rId6"/>
    <p:sldId id="326" r:id="rId7"/>
    <p:sldId id="321" r:id="rId8"/>
    <p:sldId id="325" r:id="rId9"/>
    <p:sldId id="411" r:id="rId10"/>
    <p:sldId id="258" r:id="rId11"/>
    <p:sldId id="305" r:id="rId12"/>
    <p:sldId id="338" r:id="rId13"/>
    <p:sldId id="366" r:id="rId14"/>
    <p:sldId id="431" r:id="rId15"/>
    <p:sldId id="308" r:id="rId16"/>
    <p:sldId id="259" r:id="rId17"/>
    <p:sldId id="263" r:id="rId18"/>
    <p:sldId id="427" r:id="rId19"/>
    <p:sldId id="428" r:id="rId20"/>
    <p:sldId id="279" r:id="rId21"/>
    <p:sldId id="41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0033"/>
    <a:srgbClr val="0066FF"/>
    <a:srgbClr val="00CC99"/>
    <a:srgbClr val="00FFCC"/>
    <a:srgbClr val="FF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C5B6F-7C44-274A-41CF-95CB49B20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518A67-C68A-52A4-F97B-74E190698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6A280B-3B8F-ED3C-44D0-52C763A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EF4C-8DA4-43C4-8EBF-7AFA082E396B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DA1FF-2B57-50A3-ABDA-6AF0944B4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886236-DC1A-52B1-423B-FE5EE5EE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A8D-81A0-4C55-891F-6817EDC1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7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C34FD-9088-D9A2-4FFC-F1CD114D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7AD359-5A26-0C84-0DE9-A7B1FB352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50EB11-400C-0A19-CE15-3A7264A0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EF4C-8DA4-43C4-8EBF-7AFA082E396B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74C00A-6403-34E6-2094-CF03DF02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1857D2-DDDA-C92B-9953-F03BB807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A8D-81A0-4C55-891F-6817EDC1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8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6FB8D1-EB30-8B74-B856-33FFDD693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183B2E-A1C6-BE16-785F-76C71D522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E013E-165B-1CB1-5DF7-699DFE551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EF4C-8DA4-43C4-8EBF-7AFA082E396B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8C4F1-9E2D-3719-76EB-5983FF7C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5DBAA6-42A4-85B3-7C59-4AB2412E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A8D-81A0-4C55-891F-6817EDC1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0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054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B05156-7022-47FA-8449-64FDA730A9B5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A6D6BC-9E2C-432C-9A5D-C060231AFDB0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C81B2F-B325-4145-8798-0F28B0C98B7C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E6035F-7CC6-46C7-9AEB-6ADA10B1D38B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5801913-98AE-438B-BDE8-12666D966E2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C4E16A-515C-4D25-BD61-670F72620E9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CA7F11-F003-4C26-B567-7140268ADCEF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471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1289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68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866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9DC0811-0AEE-48AE-88E3-0CE98AC8678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3957" y="1362066"/>
            <a:ext cx="1720091" cy="1720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B684A2A-4E63-4C7E-9DDA-5481BB9652D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56409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7FF7F52A-8872-45A7-9CB0-6399F1B288D6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4554917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8A4017F-6A05-43A5-995A-D8C10EA54CBA}"/>
              </a:ext>
            </a:extLst>
          </p:cNvPr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8353425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70E9868-3AAD-4B34-BEA2-B50526787336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514F1D8-E525-4DE8-B724-643ABAC9AE07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E862A4C-2F3A-44EA-9B13-AB448370E66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6328244-9B76-44AD-9D98-ECA17C45B083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089F497-0BD5-4E18-85F6-8EE310F96D0B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6970D4C-7529-482D-9E5A-8E42BE680D8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F4CAE1C-AB8A-430F-A858-3AD8B0746998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399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DA40FE-25EC-4F3B-AFD0-21C347F8595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9399" y="-1"/>
            <a:ext cx="6881081" cy="6871547"/>
          </a:xfrm>
          <a:custGeom>
            <a:avLst/>
            <a:gdLst>
              <a:gd name="connsiteX0" fmla="*/ 0 w 6858000"/>
              <a:gd name="connsiteY0" fmla="*/ 0 h 6848498"/>
              <a:gd name="connsiteX1" fmla="*/ 3429000 w 6858000"/>
              <a:gd name="connsiteY1" fmla="*/ 0 h 6848498"/>
              <a:gd name="connsiteX2" fmla="*/ 6858000 w 6858000"/>
              <a:gd name="connsiteY2" fmla="*/ 3429000 h 6848498"/>
              <a:gd name="connsiteX3" fmla="*/ 3438502 w 6858000"/>
              <a:gd name="connsiteY3" fmla="*/ 6848498 h 6848498"/>
              <a:gd name="connsiteX4" fmla="*/ 9502 w 6858000"/>
              <a:gd name="connsiteY4" fmla="*/ 6848498 h 6848498"/>
              <a:gd name="connsiteX5" fmla="*/ 3429000 w 6858000"/>
              <a:gd name="connsiteY5" fmla="*/ 3429000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48498">
                <a:moveTo>
                  <a:pt x="0" y="0"/>
                </a:moveTo>
                <a:lnTo>
                  <a:pt x="3429000" y="0"/>
                </a:lnTo>
                <a:lnTo>
                  <a:pt x="6858000" y="3429000"/>
                </a:lnTo>
                <a:lnTo>
                  <a:pt x="3438502" y="6848498"/>
                </a:lnTo>
                <a:lnTo>
                  <a:pt x="9502" y="6848498"/>
                </a:lnTo>
                <a:lnTo>
                  <a:pt x="342900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18C6E2-188D-48FE-BE1D-63F8CBBE66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-5528" y="0"/>
            <a:ext cx="3990210" cy="6858000"/>
          </a:xfrm>
          <a:custGeom>
            <a:avLst/>
            <a:gdLst>
              <a:gd name="connsiteX0" fmla="*/ 0 w 3984681"/>
              <a:gd name="connsiteY0" fmla="*/ 0 h 6848498"/>
              <a:gd name="connsiteX1" fmla="*/ 555684 w 3984681"/>
              <a:gd name="connsiteY1" fmla="*/ 0 h 6848498"/>
              <a:gd name="connsiteX2" fmla="*/ 3984681 w 3984681"/>
              <a:gd name="connsiteY2" fmla="*/ 3428997 h 6848498"/>
              <a:gd name="connsiteX3" fmla="*/ 565179 w 3984681"/>
              <a:gd name="connsiteY3" fmla="*/ 6848498 h 6848498"/>
              <a:gd name="connsiteX4" fmla="*/ 0 w 3984681"/>
              <a:gd name="connsiteY4" fmla="*/ 6848498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681" h="6848498">
                <a:moveTo>
                  <a:pt x="0" y="0"/>
                </a:moveTo>
                <a:lnTo>
                  <a:pt x="555684" y="0"/>
                </a:lnTo>
                <a:lnTo>
                  <a:pt x="3984681" y="3428997"/>
                </a:lnTo>
                <a:lnTo>
                  <a:pt x="565179" y="6848498"/>
                </a:lnTo>
                <a:lnTo>
                  <a:pt x="0" y="68484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2665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5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2A98-DF95-7CA4-CB4A-DB9A436B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A342E-3141-E96C-FA46-63F2B196A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DBA41E-88B3-9013-7ED6-E72C4D6C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EF4C-8DA4-43C4-8EBF-7AFA082E396B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ED91A4-4897-4349-70B9-8696B75E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62F38-D0B5-252F-5E37-7179C6AC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A8D-81A0-4C55-891F-6817EDC1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75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6210518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4951" y="665214"/>
            <a:ext cx="11588489" cy="3069750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9268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565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4943" y="448887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3743" y="2009396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2543" y="44888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6298" y="356990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70034" y="14068"/>
            <a:ext cx="3421966" cy="6843932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52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64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4472DF4-780C-4ADE-ADF2-F9FF59D5E3DF}"/>
              </a:ext>
            </a:extLst>
          </p:cNvPr>
          <p:cNvSpPr/>
          <p:nvPr userDrawn="1"/>
        </p:nvSpPr>
        <p:spPr>
          <a:xfrm>
            <a:off x="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A4AA9B-DE3D-40EB-9F5D-E33991966CF3}"/>
              </a:ext>
            </a:extLst>
          </p:cNvPr>
          <p:cNvSpPr/>
          <p:nvPr userDrawn="1"/>
        </p:nvSpPr>
        <p:spPr>
          <a:xfrm>
            <a:off x="801462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BCB32D-63B6-403B-AF38-CB68742DC0CC}"/>
              </a:ext>
            </a:extLst>
          </p:cNvPr>
          <p:cNvSpPr/>
          <p:nvPr userDrawn="1"/>
        </p:nvSpPr>
        <p:spPr>
          <a:xfrm>
            <a:off x="3880338" y="4498201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EC269C82-1A20-453E-9C19-936C54DAF495}"/>
              </a:ext>
            </a:extLst>
          </p:cNvPr>
          <p:cNvGrpSpPr/>
          <p:nvPr userDrawn="1"/>
        </p:nvGrpSpPr>
        <p:grpSpPr>
          <a:xfrm>
            <a:off x="4181510" y="1466504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76E0F3D-2583-4D45-BFC6-CB87342E7D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57FAD70-6D4B-482B-95A9-4E04FB55ECC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D563A12-0F0A-4174-9A89-B35A42440D1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C2CEB12-9BC1-4648-9624-BD1C7A1F9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E5679B-A26F-4D11-A60A-B1A0979D6CD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D55C80-D642-4CD0-B4B5-4986DF17909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74C12F8-D0E0-45A4-AC42-BDCA423A40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1FEF898-9667-4F86-A5F6-CEDDC6C293E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:a16="http://schemas.microsoft.com/office/drawing/2014/main" id="{6466E66D-3BAE-425D-BC41-650435BB6D1C}"/>
              </a:ext>
            </a:extLst>
          </p:cNvPr>
          <p:cNvGrpSpPr/>
          <p:nvPr userDrawn="1"/>
        </p:nvGrpSpPr>
        <p:grpSpPr>
          <a:xfrm>
            <a:off x="802991" y="2123122"/>
            <a:ext cx="2744170" cy="2214881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BCB55E-BA4A-4722-B00E-1D42824A242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756075A-4F2A-4B6D-9790-C67B8D4AAF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53DD044-D8CB-4BE4-A652-EC88AE72017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0F7F19-7D20-46BD-BAF2-01D7B020C27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A2D2FE-EA18-49F0-9EF7-0F43A5C301F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5A0640C-4A28-4749-A6D0-C5A294D5F9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336D64-6D18-4EB9-9791-519A52CC9A3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B9CE25C-4F42-4A53-A78D-C2B80F3231D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id="{4C761F98-172B-4C1D-AA69-0DDECF8B42B3}"/>
              </a:ext>
            </a:extLst>
          </p:cNvPr>
          <p:cNvGrpSpPr/>
          <p:nvPr userDrawn="1"/>
        </p:nvGrpSpPr>
        <p:grpSpPr>
          <a:xfrm>
            <a:off x="8753103" y="2123122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1DCA19F-9F67-49A5-A8DA-BAA1E14A328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7B11387-2F56-4E1F-8723-F0F0CF79A78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733A570-34CE-4BC0-96F1-78404650433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BF6594-0686-4B3A-8A22-E45AE30E1F0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4423DA-D34F-461C-861F-85E6100E78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8C16CA6-78CC-482B-B2E3-E2FE7687FF2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33250C-BA10-4121-AF30-F82F162C6D7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2D59BB2-DE53-439B-99EC-82AAEDD01EA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0DB6E3C2-C40C-4102-BF69-47AA9B9BAD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20355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id="{677CFC62-2B4A-456E-BE05-1E1E77FC63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B8AF8CA0-D485-461D-B32B-288B7416459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C92F677F-2353-4295-A595-533F1F0904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B0FBAA-C8B0-4DB6-BFD4-9779F94E5944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8290DD0-F2B3-4172-8DFA-3BA8A5F6400F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D53E9A3-E57B-4204-BF9B-4AE6E66ADDF8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4F5CA35-04A5-473F-998F-C7756015249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934F24F-7B1B-4044-AFBE-2466FBD7B2C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EC92AEB-CA32-4F13-976C-FE745F858304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8872E85-CFD3-4815-85A8-0CCEC468953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65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573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21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5D3304-F06B-4905-8034-326782C7E4EA}"/>
              </a:ext>
            </a:extLst>
          </p:cNvPr>
          <p:cNvGrpSpPr/>
          <p:nvPr userDrawn="1"/>
        </p:nvGrpSpPr>
        <p:grpSpPr>
          <a:xfrm>
            <a:off x="2924901" y="1599606"/>
            <a:ext cx="6342197" cy="3484608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7F8A63B-D184-4CD5-8DBC-971A155CA92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0B5DC62-199C-4D62-8C73-F7A0D4D68F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2E1BB28-E75E-43C6-A518-41157449D91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3A7629-E620-4EE4-9D18-57F801E2DA6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2E17E0E-FDBA-4A1F-B35B-4A34A311CB8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78CB813-0DBC-4674-9CCC-578B191804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A461F5A-82E3-44FD-8776-84AECCFDBA9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7A05AF-5E39-45CA-B25D-95424BDF8CE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EA28B16-E0A2-4B85-8806-216B2E39224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0038EED-C7DA-48EE-AAD1-4DA9DEB7562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62659C9-8BB8-41FC-9D6E-ED553BB90C4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CCA88F-3BEA-464E-A4B9-A2B71642092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64B25DB6-835E-4C42-B6ED-3C69DB29AD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76996" y="1772575"/>
            <a:ext cx="4679027" cy="284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4E4B220-F13F-4399-A985-9091E84BCE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CEEFBF-292E-495F-BB21-82A3E7605A30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120445-9D2E-4C38-8C0F-33C6328651CD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27002C-0EA3-441D-8EE5-2A664BC84F2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D07AB3-E8A0-491A-8859-5F26088CA6B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446FD9E-F308-440E-B090-CBC9FC7EE219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6C1D924-6DAE-4F41-9584-1AA770C6A40F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545195-1C5A-4D1D-9E72-47CD0C01F8B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974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670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19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F3EB7-C9B9-2EF9-49E9-19F26920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A171EC-C992-20C3-1BDC-0DA9BBFDC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430CED-3CB2-D842-7C4B-0FD78975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EF4C-8DA4-43C4-8EBF-7AFA082E396B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6C8B39-2697-F2AD-88D6-857C9A09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5E3DF0-D53D-A0ED-E6A3-F986E875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A8D-81A0-4C55-891F-6817EDC1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70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294083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33692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D38B-D6EF-4039-8920-F1881777915A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3C09-070B-4A12-A1A9-75ED740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90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D38B-D6EF-4039-8920-F1881777915A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3C09-070B-4A12-A1A9-75ED740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48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D38B-D6EF-4039-8920-F1881777915A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3C09-070B-4A12-A1A9-75ED740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41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D38B-D6EF-4039-8920-F1881777915A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3C09-070B-4A12-A1A9-75ED740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44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D38B-D6EF-4039-8920-F1881777915A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3C09-070B-4A12-A1A9-75ED740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63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D38B-D6EF-4039-8920-F1881777915A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3C09-070B-4A12-A1A9-75ED740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18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D38B-D6EF-4039-8920-F1881777915A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3C09-070B-4A12-A1A9-75ED740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41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D38B-D6EF-4039-8920-F1881777915A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3C09-070B-4A12-A1A9-75ED740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3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6D184-8704-9A7A-A660-588B799D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B77842-FC83-B3FF-F467-8CB8C6929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376C08-AFA3-A52F-4762-1A5A6FDEE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562EDE-7621-748C-C05D-42ABF016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EF4C-8DA4-43C4-8EBF-7AFA082E396B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4C03BC-EAFD-1FA1-929A-09DB3AA3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514E77-4124-06DA-7649-2D7C7CD0A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A8D-81A0-4C55-891F-6817EDC1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77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D38B-D6EF-4039-8920-F1881777915A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3C09-070B-4A12-A1A9-75ED740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12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D38B-D6EF-4039-8920-F1881777915A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3C09-070B-4A12-A1A9-75ED740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84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D38B-D6EF-4039-8920-F1881777915A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3C09-070B-4A12-A1A9-75ED740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35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AF8E-44F0-43AD-BA6F-94D7EBD55690}" type="datetimeFigureOut">
              <a:rPr lang="ru-RU"/>
              <a:pPr>
                <a:defRPr/>
              </a:pPr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3BE17-A592-4149-AFAC-320233589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45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2D8A-5936-469B-8257-B89F20AAB967}" type="datetimeFigureOut">
              <a:rPr lang="ru-RU"/>
              <a:pPr>
                <a:defRPr/>
              </a:pPr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2BFC1-8AC1-45FA-8902-9B6B3A617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0518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A2A7-CF79-4901-8057-274A3C044745}" type="datetimeFigureOut">
              <a:rPr lang="ru-RU"/>
              <a:pPr>
                <a:defRPr/>
              </a:pPr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7F6E-10DA-4F28-B605-27C1C61D4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27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1621-BCE4-4519-B825-04CC924E1571}" type="datetimeFigureOut">
              <a:rPr lang="ru-RU"/>
              <a:pPr>
                <a:defRPr/>
              </a:pPr>
              <a:t>25.07.2025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2488-F7F2-4C77-A2EA-5C1A55EDA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7061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B4E7-487C-428B-B7D1-AC3469CB805E}" type="datetimeFigureOut">
              <a:rPr lang="ru-RU"/>
              <a:pPr>
                <a:defRPr/>
              </a:pPr>
              <a:t>25.07.2025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9E3B-4E99-4D9F-88D7-8E5F96822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24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645F-124B-48D7-8DDA-A9E18D5CF9E8}" type="datetimeFigureOut">
              <a:rPr lang="ru-RU"/>
              <a:pPr>
                <a:defRPr/>
              </a:pPr>
              <a:t>25.07.2025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D5809-16C4-4DF2-B63D-00BF1F77D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330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9BEB-D95F-44A6-8D73-21961F78B12D}" type="datetimeFigureOut">
              <a:rPr lang="ru-RU"/>
              <a:pPr>
                <a:defRPr/>
              </a:pPr>
              <a:t>25.07.2025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3EE81-9E9C-4EDE-BE6B-B4AB44723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0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53033-819C-D5BE-26D1-71AD94C7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B7862B-2196-852F-0801-D84E927E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1E3B7D-2097-823E-F0FC-54E54C1C9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6F4BF1-68C2-56A3-E6D3-1B0C1E2DE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570F62-643E-7667-93E7-DB0B42FC9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1866CB-B7FD-631D-9BA0-EA4D7623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EF4C-8DA4-43C4-8EBF-7AFA082E396B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24D026-C671-F148-B5EA-3DAE9F91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5227D2-C5A7-3B96-06CD-24016703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A8D-81A0-4C55-891F-6817EDC1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3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B8D6-9241-4834-9545-C8D3E667B963}" type="datetimeFigureOut">
              <a:rPr lang="ru-RU"/>
              <a:pPr>
                <a:defRPr/>
              </a:pPr>
              <a:t>25.07.2025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8D6B-B89C-4A71-86DD-61C51F6E6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4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55B7D-9676-489E-9C91-45FF8F68A1F8}" type="datetimeFigureOut">
              <a:rPr lang="ru-RU"/>
              <a:pPr>
                <a:defRPr/>
              </a:pPr>
              <a:t>25.07.2025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BCA39-6123-4D39-9A74-6D1B7F690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436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30EA-0FB2-4F2E-9564-D11413E8BB33}" type="datetimeFigureOut">
              <a:rPr lang="ru-RU"/>
              <a:pPr>
                <a:defRPr/>
              </a:pPr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7112-1328-4A96-8941-3046BFEF7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87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B459-A764-4542-8823-2F002C158F87}" type="datetimeFigureOut">
              <a:rPr lang="ru-RU"/>
              <a:pPr>
                <a:defRPr/>
              </a:pPr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0A5A-E60F-4F97-9DC3-EADD649DF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7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3F7DE-C52F-46EC-AC99-8C367A4CB2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60C3-8CEB-4EC2-8289-0516EB990469}" type="datetimeFigureOut">
              <a:rPr lang="ru-RU"/>
              <a:pPr>
                <a:defRPr/>
              </a:pPr>
              <a:t>25.07.2025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FC0D9-3D7A-45C4-86D6-BA655AADF5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EF1DE-E4B5-43B8-ABA4-EDE30ED68B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2CA4-58D3-4A6D-A73F-F9EDB44D9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1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B9ACD-0456-7CE8-E76F-C7D6CD10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7A144F-7DA0-96C0-108E-6A63F01D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EF4C-8DA4-43C4-8EBF-7AFA082E396B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FD239E-1C80-F0C5-A8FE-25E08E59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F5F65B-963B-72CF-0903-DE59584C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A8D-81A0-4C55-891F-6817EDC1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9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748F2D-4A77-5E2C-6B14-4AAA9EA7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EF4C-8DA4-43C4-8EBF-7AFA082E396B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C62291-6038-E2D9-7714-43EEAD011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19F09B-AC31-0C5B-E53A-79998C1A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A8D-81A0-4C55-891F-6817EDC1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41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EF3B7-D476-4746-0D9E-289A5EBD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82E24C-3F81-D824-9F2E-F88868F1B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EEF76B-DFD1-D82E-28DB-39DEF2ECC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E14B80-CB55-CB51-C6C0-7C81AE81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EF4C-8DA4-43C4-8EBF-7AFA082E396B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C5C427-B417-8629-92E2-F1E2F64C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B337F8-8192-10A1-61EB-D85A5EC9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A8D-81A0-4C55-891F-6817EDC1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77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71CA2-D625-DD32-86D3-45B0D6A9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62630C-49B2-A7E3-8689-799ECEA78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BC31DB-00D4-0B57-9DD7-381A61FFC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7C0205-9C0F-4438-BC8A-322FA94D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EF4C-8DA4-43C4-8EBF-7AFA082E396B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164BCA-B0A7-4C99-6BB7-C3EEEE64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3DF74A-9B69-E2AF-67C9-B242D71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A8D-81A0-4C55-891F-6817EDC1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12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ADA8F-DD8B-17C1-4F3F-0B05DB26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97005-C847-74E4-6D1C-0B4B0183E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283E62-C39B-8C85-D6D8-9A2458A3B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6EF4C-8DA4-43C4-8EBF-7AFA082E396B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6ED368-E711-C18A-9E1B-3C7E80A8F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458069-4D2B-8735-DCE5-E256530FA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CDA8D-81A0-4C55-891F-6817EDC1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9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21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7D38B-D6EF-4039-8920-F1881777915A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3C09-070B-4A12-A1A9-75ED740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8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369240-9279-41C9-85B4-6E185E1282C1}" type="datetimeFigureOut">
              <a:rPr lang="ru-RU"/>
              <a:pPr>
                <a:defRPr/>
              </a:pPr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CA890D-0547-4A02-A530-6691F53C5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6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C1D9A-E577-6281-A0B3-29E30C9C0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946" y="994538"/>
            <a:ext cx="9144000" cy="675264"/>
          </a:xfrm>
        </p:spPr>
        <p:txBody>
          <a:bodyPr>
            <a:normAutofit fontScale="90000"/>
          </a:bodyPr>
          <a:lstStyle/>
          <a:p>
            <a:r>
              <a:rPr lang="uz-Cyrl-UZ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 Respublikasi </a:t>
            </a:r>
            <a:br>
              <a:rPr lang="uz-Cyrl-UZ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 ta’lim, fan va innovatsiyalar vazirligi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7434CD-9362-B89E-8189-5C791F0BB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837" y="1831147"/>
            <a:ext cx="10640290" cy="1655762"/>
          </a:xfrm>
        </p:spPr>
        <p:txBody>
          <a:bodyPr>
            <a:normAutofit/>
          </a:bodyPr>
          <a:lstStyle/>
          <a:p>
            <a:pPr indent="450215" algn="ctr"/>
            <a:r>
              <a:rPr lang="uz-Latn-UZ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OLIY TA’LIM </a:t>
            </a:r>
            <a:r>
              <a:rPr lang="uz-Cyrl-UZ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SOHASIDA </a:t>
            </a:r>
          </a:p>
          <a:p>
            <a:pPr indent="450215" algn="ctr"/>
            <a:r>
              <a:rPr lang="uz-Cyrl-UZ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“KORRUPSIYASIZ SOHA” LOYIHASI DOIRASIDA AMALGA OSHIRILGAN ISHLAR </a:t>
            </a:r>
            <a:endParaRPr lang="ru-RU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</p:txBody>
      </p:sp>
      <p:pic>
        <p:nvPicPr>
          <p:cNvPr id="4" name="Picture 20" descr="Corruption. Hand Keeps Money Dollars. Vector. Poster On The Red.. Royalty  Free Cliparts, Vectors, And Stock Illustration. Image 83500861.">
            <a:extLst>
              <a:ext uri="{FF2B5EF4-FFF2-40B4-BE49-F238E27FC236}">
                <a16:creationId xmlns:a16="http://schemas.microsoft.com/office/drawing/2014/main" id="{06D853CC-2B23-F159-45A3-31A2CC2B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46" y="3985886"/>
            <a:ext cx="168116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401A13-16FA-1F09-866E-3D2154275F8B}"/>
              </a:ext>
            </a:extLst>
          </p:cNvPr>
          <p:cNvSpPr txBox="1"/>
          <p:nvPr/>
        </p:nvSpPr>
        <p:spPr>
          <a:xfrm>
            <a:off x="4683991" y="6169790"/>
            <a:ext cx="258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Toshkent-202</a:t>
            </a:r>
            <a:r>
              <a:rPr lang="uz-Latn-UZ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C2CA7A-D376-0307-6697-17855EB29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89" y="3900640"/>
            <a:ext cx="1758421" cy="17584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FFBEF9-3DC5-A837-FF5D-B10AC50CF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4025333"/>
            <a:ext cx="2438400" cy="16337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C9F5F9-678C-4904-8304-1D8780412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7" y="74267"/>
            <a:ext cx="930862" cy="84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6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>
            <a:extLst>
              <a:ext uri="{FF2B5EF4-FFF2-40B4-BE49-F238E27FC236}">
                <a16:creationId xmlns:a16="http://schemas.microsoft.com/office/drawing/2014/main" id="{445251E8-1CCF-75D8-710C-E85DEB29B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41400"/>
            <a:ext cx="2243138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>
            <a:extLst>
              <a:ext uri="{FF2B5EF4-FFF2-40B4-BE49-F238E27FC236}">
                <a16:creationId xmlns:a16="http://schemas.microsoft.com/office/drawing/2014/main" id="{7336AD0A-1D37-6E08-5737-4F1F99D82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161925"/>
            <a:ext cx="1097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KORRUPSIYAGA QARSHI ICHKI NAZORAT (KOMPLAYENS) TIZIMINI JORIY ETISH YO‘NALISHIDA AMALGA OSHIRILGAN ISHLAR</a:t>
            </a:r>
          </a:p>
        </p:txBody>
      </p:sp>
      <p:sp>
        <p:nvSpPr>
          <p:cNvPr id="12292" name="TextBox 5">
            <a:extLst>
              <a:ext uri="{FF2B5EF4-FFF2-40B4-BE49-F238E27FC236}">
                <a16:creationId xmlns:a16="http://schemas.microsoft.com/office/drawing/2014/main" id="{60E46D0A-3EE2-A80D-94C1-1ADC9CC1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1041400"/>
            <a:ext cx="91868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O‘zbekiston Respublikasi Prezidentining 2021-yil 6-iyuldagi   PQ-5177-son Qarori bilan </a:t>
            </a:r>
            <a:r>
              <a:rPr lang="uz-Cyrl-UZ" alt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2021-yil 1-oktyabrdan</a:t>
            </a:r>
            <a:r>
              <a:rPr lang="uz-Cyrl-UZ" alt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boshlab barcha davlat organlari va tashkilotlari, shu jumladan Qoraqalpog‘iston Respublikasi Vazirlar Kengashi, viloyatlar va Toshkent shahar hokimliklarida </a:t>
            </a:r>
            <a:r>
              <a:rPr lang="uz-Cyrl-UZ" alt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korrupsiyaga qarshi ichki nazorat tuzilmalari faoliyatini yo‘lga qo‘yish belgilangan.</a:t>
            </a:r>
            <a:endParaRPr lang="ru-RU" altLang="ru-RU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2293" name="TextBox 7">
            <a:extLst>
              <a:ext uri="{FF2B5EF4-FFF2-40B4-BE49-F238E27FC236}">
                <a16:creationId xmlns:a16="http://schemas.microsoft.com/office/drawing/2014/main" id="{2B62C93B-9ABF-8902-F5CA-5E7F5EEAB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2690813"/>
            <a:ext cx="9050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Korrupsiyaga qarshi ichki nazorat (komplayens) tizimini joriy etish bo‘yicha metodologik qo‘llanma chop etilgan.</a:t>
            </a:r>
            <a:endParaRPr lang="ru-RU" altLang="ru-RU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2294" name="TextBox 9">
            <a:extLst>
              <a:ext uri="{FF2B5EF4-FFF2-40B4-BE49-F238E27FC236}">
                <a16:creationId xmlns:a16="http://schemas.microsoft.com/office/drawing/2014/main" id="{E8C31487-8121-A307-8142-32961739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3660775"/>
            <a:ext cx="9283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ru-RU" sz="20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2021/2022 o‘quv yilidan boshlab </a:t>
            </a:r>
            <a:r>
              <a:rPr lang="uz-Cyrl-UZ" altLang="ru-RU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Toshkent davlat yuridik universitetida</a:t>
            </a:r>
            <a:r>
              <a:rPr lang="uz-Cyrl-UZ" altLang="ru-RU" sz="20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z-Cyrl-UZ" altLang="ru-RU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“Korrupsiyaga qarshi kurashish va komplayens-nazorat”</a:t>
            </a:r>
            <a:r>
              <a:rPr lang="uz-Cyrl-UZ" altLang="ru-RU" sz="20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mutaxassisligi bo‘yicha yangi magistratura yo‘nalishi ochilib, maxsus o‘quv dasturi ishlab chiqilgan.</a:t>
            </a:r>
            <a:endParaRPr lang="ru-RU" altLang="ru-RU" sz="20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2295" name="TextBox 11">
            <a:extLst>
              <a:ext uri="{FF2B5EF4-FFF2-40B4-BE49-F238E27FC236}">
                <a16:creationId xmlns:a16="http://schemas.microsoft.com/office/drawing/2014/main" id="{B42684FB-6EE1-EE27-6137-2E5B43C9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5246688"/>
            <a:ext cx="9283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ru-RU" sz="2000" b="1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Korrupsiyaga qarshi ichki nazorat (komplayens) tuzilmalari faoliyatini samarali tashkil etish yuzasidan vazirlik va idoralarda 300 dan ortiq</a:t>
            </a:r>
            <a:r>
              <a:rPr lang="uz-Cyrl-UZ" altLang="ru-RU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z-Cyrl-UZ" altLang="ru-RU" sz="2000" b="1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o‘quv seminarlari, treninglar va davra suhbatlari</a:t>
            </a:r>
            <a:r>
              <a:rPr lang="uz-Cyrl-UZ" altLang="ru-RU" sz="2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tashkil etildi.</a:t>
            </a:r>
            <a:endParaRPr lang="ru-RU" altLang="ru-RU" sz="200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93">
            <a:extLst>
              <a:ext uri="{FF2B5EF4-FFF2-40B4-BE49-F238E27FC236}">
                <a16:creationId xmlns:a16="http://schemas.microsoft.com/office/drawing/2014/main" id="{AEDB0717-643C-8488-C27C-0557EDF2E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1662113"/>
            <a:ext cx="32051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err="1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talabalar</a:t>
            </a:r>
            <a:r>
              <a:rPr lang="ru-RU" altLang="ru-RU" sz="2000" b="1" dirty="0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2000" b="1" dirty="0" err="1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o‘qishini</a:t>
            </a:r>
            <a:r>
              <a:rPr lang="ru-RU" altLang="ru-RU" sz="2000" b="1" dirty="0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2000" b="1" dirty="0" err="1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ko‘chirish</a:t>
            </a:r>
            <a:r>
              <a:rPr lang="ru-RU" altLang="ru-RU" sz="2000" b="1" dirty="0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2000" b="1" dirty="0" err="1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va</a:t>
            </a:r>
            <a:r>
              <a:rPr lang="ru-RU" altLang="ru-RU" sz="2000" b="1" dirty="0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magistratura </a:t>
            </a:r>
            <a:r>
              <a:rPr lang="ru-RU" altLang="ru-RU" sz="2000" b="1" dirty="0" err="1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bosqichlariga</a:t>
            </a:r>
            <a:r>
              <a:rPr lang="ru-RU" altLang="ru-RU" sz="2000" b="1" dirty="0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2000" b="1" dirty="0" err="1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o‘qishga</a:t>
            </a:r>
            <a:r>
              <a:rPr lang="ru-RU" altLang="ru-RU" sz="2000" b="1" dirty="0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2000" b="1" dirty="0" err="1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qabul</a:t>
            </a:r>
            <a:r>
              <a:rPr lang="ru-RU" altLang="ru-RU" sz="2000" b="1" dirty="0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2000" b="1" dirty="0" err="1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qilish</a:t>
            </a:r>
            <a:r>
              <a:rPr lang="ru-RU" altLang="ru-RU" sz="2000" b="1" dirty="0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 </a:t>
            </a:r>
            <a:r>
              <a:rPr lang="ru-RU" altLang="ru-RU" sz="2000" b="1" dirty="0" err="1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tartibi</a:t>
            </a:r>
            <a:r>
              <a:rPr lang="ru-RU" altLang="ru-RU" sz="2000" b="1" dirty="0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2000" b="1" dirty="0" err="1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soddalashtirildi</a:t>
            </a:r>
            <a:r>
              <a:rPr lang="ru-RU" altLang="ru-RU" sz="2000" b="1" dirty="0">
                <a:solidFill>
                  <a:srgbClr val="F3871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3315" name="Oval 7">
            <a:extLst>
              <a:ext uri="{FF2B5EF4-FFF2-40B4-BE49-F238E27FC236}">
                <a16:creationId xmlns:a16="http://schemas.microsoft.com/office/drawing/2014/main" id="{090DCE16-C167-A7B9-4942-CF4709ABC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316288"/>
            <a:ext cx="1779587" cy="1776412"/>
          </a:xfrm>
          <a:prstGeom prst="ellipse">
            <a:avLst/>
          </a:prstGeom>
          <a:solidFill>
            <a:srgbClr val="FFC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6" name="Oval 8">
            <a:extLst>
              <a:ext uri="{FF2B5EF4-FFF2-40B4-BE49-F238E27FC236}">
                <a16:creationId xmlns:a16="http://schemas.microsoft.com/office/drawing/2014/main" id="{BE195902-B78A-4BBF-A84F-F295BD19B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1146175"/>
            <a:ext cx="1778000" cy="1781175"/>
          </a:xfrm>
          <a:prstGeom prst="ellipse">
            <a:avLst/>
          </a:pr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Oval 9">
            <a:extLst>
              <a:ext uri="{FF2B5EF4-FFF2-40B4-BE49-F238E27FC236}">
                <a16:creationId xmlns:a16="http://schemas.microsoft.com/office/drawing/2014/main" id="{2FCF0A88-944A-FC70-9131-9FC3149E6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254375"/>
            <a:ext cx="1779587" cy="1776413"/>
          </a:xfrm>
          <a:prstGeom prst="ellipse">
            <a:avLst/>
          </a:pr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Oval 11">
            <a:extLst>
              <a:ext uri="{FF2B5EF4-FFF2-40B4-BE49-F238E27FC236}">
                <a16:creationId xmlns:a16="http://schemas.microsoft.com/office/drawing/2014/main" id="{1B126556-D06D-C7B4-ACE5-7B56203EB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1560" y="1153318"/>
            <a:ext cx="1779587" cy="1781175"/>
          </a:xfrm>
          <a:prstGeom prst="ellipse">
            <a:avLst/>
          </a:prstGeom>
          <a:solidFill>
            <a:srgbClr val="1F6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9" name="Freeform 12">
            <a:extLst>
              <a:ext uri="{FF2B5EF4-FFF2-40B4-BE49-F238E27FC236}">
                <a16:creationId xmlns:a16="http://schemas.microsoft.com/office/drawing/2014/main" id="{347E01AF-E2F9-5384-D289-37427ECC98DB}"/>
              </a:ext>
            </a:extLst>
          </p:cNvPr>
          <p:cNvSpPr>
            <a:spLocks/>
          </p:cNvSpPr>
          <p:nvPr/>
        </p:nvSpPr>
        <p:spPr bwMode="auto">
          <a:xfrm>
            <a:off x="3251200" y="2485416"/>
            <a:ext cx="1111250" cy="1104900"/>
          </a:xfrm>
          <a:custGeom>
            <a:avLst/>
            <a:gdLst>
              <a:gd name="T0" fmla="*/ 2147483646 w 266"/>
              <a:gd name="T1" fmla="*/ 0 h 265"/>
              <a:gd name="T2" fmla="*/ 0 w 266"/>
              <a:gd name="T3" fmla="*/ 2147483646 h 265"/>
              <a:gd name="T4" fmla="*/ 2147483646 w 266"/>
              <a:gd name="T5" fmla="*/ 2147483646 h 265"/>
              <a:gd name="T6" fmla="*/ 2147483646 w 266"/>
              <a:gd name="T7" fmla="*/ 2147483646 h 265"/>
              <a:gd name="T8" fmla="*/ 2147483646 w 266"/>
              <a:gd name="T9" fmla="*/ 0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6" h="265">
                <a:moveTo>
                  <a:pt x="131" y="0"/>
                </a:moveTo>
                <a:cubicBezTo>
                  <a:pt x="119" y="75"/>
                  <a:pt x="75" y="118"/>
                  <a:pt x="0" y="130"/>
                </a:cubicBezTo>
                <a:cubicBezTo>
                  <a:pt x="63" y="153"/>
                  <a:pt x="112" y="203"/>
                  <a:pt x="136" y="265"/>
                </a:cubicBezTo>
                <a:cubicBezTo>
                  <a:pt x="148" y="191"/>
                  <a:pt x="191" y="147"/>
                  <a:pt x="266" y="135"/>
                </a:cubicBezTo>
                <a:cubicBezTo>
                  <a:pt x="203" y="112"/>
                  <a:pt x="154" y="62"/>
                  <a:pt x="131" y="0"/>
                </a:cubicBezTo>
                <a:close/>
              </a:path>
            </a:pathLst>
          </a:custGeom>
          <a:solidFill>
            <a:srgbClr val="FFE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Freeform 13">
            <a:extLst>
              <a:ext uri="{FF2B5EF4-FFF2-40B4-BE49-F238E27FC236}">
                <a16:creationId xmlns:a16="http://schemas.microsoft.com/office/drawing/2014/main" id="{794145B3-AE77-412B-E84C-72B569A165E7}"/>
              </a:ext>
            </a:extLst>
          </p:cNvPr>
          <p:cNvSpPr>
            <a:spLocks/>
          </p:cNvSpPr>
          <p:nvPr/>
        </p:nvSpPr>
        <p:spPr bwMode="auto">
          <a:xfrm>
            <a:off x="4552950" y="2600325"/>
            <a:ext cx="1109663" cy="1104900"/>
          </a:xfrm>
          <a:custGeom>
            <a:avLst/>
            <a:gdLst>
              <a:gd name="T0" fmla="*/ 2147483646 w 266"/>
              <a:gd name="T1" fmla="*/ 0 h 265"/>
              <a:gd name="T2" fmla="*/ 0 w 266"/>
              <a:gd name="T3" fmla="*/ 2147483646 h 265"/>
              <a:gd name="T4" fmla="*/ 2147483646 w 266"/>
              <a:gd name="T5" fmla="*/ 2147483646 h 265"/>
              <a:gd name="T6" fmla="*/ 2147483646 w 266"/>
              <a:gd name="T7" fmla="*/ 2147483646 h 265"/>
              <a:gd name="T8" fmla="*/ 2147483646 w 266"/>
              <a:gd name="T9" fmla="*/ 0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6" h="265">
                <a:moveTo>
                  <a:pt x="135" y="0"/>
                </a:moveTo>
                <a:cubicBezTo>
                  <a:pt x="112" y="62"/>
                  <a:pt x="63" y="112"/>
                  <a:pt x="0" y="135"/>
                </a:cubicBezTo>
                <a:cubicBezTo>
                  <a:pt x="75" y="147"/>
                  <a:pt x="118" y="190"/>
                  <a:pt x="130" y="265"/>
                </a:cubicBezTo>
                <a:cubicBezTo>
                  <a:pt x="154" y="203"/>
                  <a:pt x="203" y="153"/>
                  <a:pt x="266" y="130"/>
                </a:cubicBezTo>
                <a:cubicBezTo>
                  <a:pt x="191" y="118"/>
                  <a:pt x="147" y="75"/>
                  <a:pt x="135" y="0"/>
                </a:cubicBezTo>
                <a:close/>
              </a:path>
            </a:pathLst>
          </a:custGeom>
          <a:solidFill>
            <a:srgbClr val="FED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Freeform 14">
            <a:extLst>
              <a:ext uri="{FF2B5EF4-FFF2-40B4-BE49-F238E27FC236}">
                <a16:creationId xmlns:a16="http://schemas.microsoft.com/office/drawing/2014/main" id="{C56ABDE6-B258-055E-BEB7-5767DE6069A7}"/>
              </a:ext>
            </a:extLst>
          </p:cNvPr>
          <p:cNvSpPr>
            <a:spLocks/>
          </p:cNvSpPr>
          <p:nvPr/>
        </p:nvSpPr>
        <p:spPr bwMode="auto">
          <a:xfrm>
            <a:off x="6291263" y="2701925"/>
            <a:ext cx="1104900" cy="1104900"/>
          </a:xfrm>
          <a:custGeom>
            <a:avLst/>
            <a:gdLst>
              <a:gd name="T0" fmla="*/ 2147483646 w 265"/>
              <a:gd name="T1" fmla="*/ 0 h 265"/>
              <a:gd name="T2" fmla="*/ 0 w 265"/>
              <a:gd name="T3" fmla="*/ 2147483646 h 265"/>
              <a:gd name="T4" fmla="*/ 2147483646 w 265"/>
              <a:gd name="T5" fmla="*/ 2147483646 h 265"/>
              <a:gd name="T6" fmla="*/ 2147483646 w 265"/>
              <a:gd name="T7" fmla="*/ 2147483646 h 265"/>
              <a:gd name="T8" fmla="*/ 2147483646 w 265"/>
              <a:gd name="T9" fmla="*/ 0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" h="265">
                <a:moveTo>
                  <a:pt x="130" y="0"/>
                </a:moveTo>
                <a:cubicBezTo>
                  <a:pt x="118" y="75"/>
                  <a:pt x="75" y="118"/>
                  <a:pt x="0" y="130"/>
                </a:cubicBezTo>
                <a:cubicBezTo>
                  <a:pt x="62" y="153"/>
                  <a:pt x="112" y="203"/>
                  <a:pt x="135" y="265"/>
                </a:cubicBezTo>
                <a:cubicBezTo>
                  <a:pt x="147" y="191"/>
                  <a:pt x="191" y="147"/>
                  <a:pt x="265" y="135"/>
                </a:cubicBezTo>
                <a:cubicBezTo>
                  <a:pt x="203" y="112"/>
                  <a:pt x="154" y="62"/>
                  <a:pt x="130" y="0"/>
                </a:cubicBezTo>
                <a:close/>
              </a:path>
            </a:pathLst>
          </a:custGeom>
          <a:solidFill>
            <a:srgbClr val="DAB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Freeform 16">
            <a:extLst>
              <a:ext uri="{FF2B5EF4-FFF2-40B4-BE49-F238E27FC236}">
                <a16:creationId xmlns:a16="http://schemas.microsoft.com/office/drawing/2014/main" id="{BC3A1FFE-EB59-8FA0-7544-F39C2267ED42}"/>
              </a:ext>
            </a:extLst>
          </p:cNvPr>
          <p:cNvSpPr>
            <a:spLocks noEditPoints="1"/>
          </p:cNvSpPr>
          <p:nvPr/>
        </p:nvSpPr>
        <p:spPr bwMode="auto">
          <a:xfrm>
            <a:off x="1920875" y="3603625"/>
            <a:ext cx="874713" cy="874713"/>
          </a:xfrm>
          <a:custGeom>
            <a:avLst/>
            <a:gdLst>
              <a:gd name="T0" fmla="*/ 2147483646 w 210"/>
              <a:gd name="T1" fmla="*/ 2147483646 h 210"/>
              <a:gd name="T2" fmla="*/ 2147483646 w 210"/>
              <a:gd name="T3" fmla="*/ 2147483646 h 210"/>
              <a:gd name="T4" fmla="*/ 2147483646 w 210"/>
              <a:gd name="T5" fmla="*/ 2147483646 h 210"/>
              <a:gd name="T6" fmla="*/ 2147483646 w 210"/>
              <a:gd name="T7" fmla="*/ 2147483646 h 210"/>
              <a:gd name="T8" fmla="*/ 2147483646 w 210"/>
              <a:gd name="T9" fmla="*/ 2147483646 h 210"/>
              <a:gd name="T10" fmla="*/ 0 w 210"/>
              <a:gd name="T11" fmla="*/ 2147483646 h 210"/>
              <a:gd name="T12" fmla="*/ 2147483646 w 210"/>
              <a:gd name="T13" fmla="*/ 2147483646 h 210"/>
              <a:gd name="T14" fmla="*/ 2147483646 w 210"/>
              <a:gd name="T15" fmla="*/ 2147483646 h 210"/>
              <a:gd name="T16" fmla="*/ 2147483646 w 210"/>
              <a:gd name="T17" fmla="*/ 2147483646 h 210"/>
              <a:gd name="T18" fmla="*/ 2147483646 w 210"/>
              <a:gd name="T19" fmla="*/ 2147483646 h 210"/>
              <a:gd name="T20" fmla="*/ 2147483646 w 210"/>
              <a:gd name="T21" fmla="*/ 0 h 210"/>
              <a:gd name="T22" fmla="*/ 2147483646 w 210"/>
              <a:gd name="T23" fmla="*/ 2147483646 h 210"/>
              <a:gd name="T24" fmla="*/ 2147483646 w 210"/>
              <a:gd name="T25" fmla="*/ 2147483646 h 210"/>
              <a:gd name="T26" fmla="*/ 2147483646 w 210"/>
              <a:gd name="T27" fmla="*/ 2147483646 h 210"/>
              <a:gd name="T28" fmla="*/ 2147483646 w 210"/>
              <a:gd name="T29" fmla="*/ 2147483646 h 210"/>
              <a:gd name="T30" fmla="*/ 2147483646 w 210"/>
              <a:gd name="T31" fmla="*/ 2147483646 h 210"/>
              <a:gd name="T32" fmla="*/ 2147483646 w 210"/>
              <a:gd name="T33" fmla="*/ 2147483646 h 210"/>
              <a:gd name="T34" fmla="*/ 2147483646 w 210"/>
              <a:gd name="T35" fmla="*/ 2147483646 h 210"/>
              <a:gd name="T36" fmla="*/ 2147483646 w 210"/>
              <a:gd name="T37" fmla="*/ 2147483646 h 210"/>
              <a:gd name="T38" fmla="*/ 2147483646 w 210"/>
              <a:gd name="T39" fmla="*/ 2147483646 h 210"/>
              <a:gd name="T40" fmla="*/ 2147483646 w 210"/>
              <a:gd name="T41" fmla="*/ 2147483646 h 210"/>
              <a:gd name="T42" fmla="*/ 2147483646 w 210"/>
              <a:gd name="T43" fmla="*/ 2147483646 h 210"/>
              <a:gd name="T44" fmla="*/ 2147483646 w 210"/>
              <a:gd name="T45" fmla="*/ 2147483646 h 210"/>
              <a:gd name="T46" fmla="*/ 2147483646 w 210"/>
              <a:gd name="T47" fmla="*/ 2147483646 h 210"/>
              <a:gd name="T48" fmla="*/ 2147483646 w 210"/>
              <a:gd name="T49" fmla="*/ 2147483646 h 210"/>
              <a:gd name="T50" fmla="*/ 2147483646 w 210"/>
              <a:gd name="T51" fmla="*/ 2147483646 h 210"/>
              <a:gd name="T52" fmla="*/ 2147483646 w 210"/>
              <a:gd name="T53" fmla="*/ 2147483646 h 210"/>
              <a:gd name="T54" fmla="*/ 2147483646 w 210"/>
              <a:gd name="T55" fmla="*/ 2147483646 h 210"/>
              <a:gd name="T56" fmla="*/ 2147483646 w 210"/>
              <a:gd name="T57" fmla="*/ 2147483646 h 210"/>
              <a:gd name="T58" fmla="*/ 2147483646 w 210"/>
              <a:gd name="T59" fmla="*/ 2147483646 h 210"/>
              <a:gd name="T60" fmla="*/ 2147483646 w 210"/>
              <a:gd name="T61" fmla="*/ 2147483646 h 210"/>
              <a:gd name="T62" fmla="*/ 2147483646 w 210"/>
              <a:gd name="T63" fmla="*/ 2147483646 h 210"/>
              <a:gd name="T64" fmla="*/ 2147483646 w 210"/>
              <a:gd name="T65" fmla="*/ 2147483646 h 210"/>
              <a:gd name="T66" fmla="*/ 2147483646 w 210"/>
              <a:gd name="T67" fmla="*/ 2147483646 h 210"/>
              <a:gd name="T68" fmla="*/ 2147483646 w 210"/>
              <a:gd name="T69" fmla="*/ 2147483646 h 210"/>
              <a:gd name="T70" fmla="*/ 2147483646 w 210"/>
              <a:gd name="T71" fmla="*/ 2147483646 h 210"/>
              <a:gd name="T72" fmla="*/ 2147483646 w 210"/>
              <a:gd name="T73" fmla="*/ 2147483646 h 210"/>
              <a:gd name="T74" fmla="*/ 2147483646 w 210"/>
              <a:gd name="T75" fmla="*/ 2147483646 h 210"/>
              <a:gd name="T76" fmla="*/ 2147483646 w 210"/>
              <a:gd name="T77" fmla="*/ 2147483646 h 210"/>
              <a:gd name="T78" fmla="*/ 2147483646 w 210"/>
              <a:gd name="T79" fmla="*/ 2147483646 h 210"/>
              <a:gd name="T80" fmla="*/ 2147483646 w 210"/>
              <a:gd name="T81" fmla="*/ 2147483646 h 210"/>
              <a:gd name="T82" fmla="*/ 2147483646 w 210"/>
              <a:gd name="T83" fmla="*/ 2147483646 h 210"/>
              <a:gd name="T84" fmla="*/ 2147483646 w 210"/>
              <a:gd name="T85" fmla="*/ 2147483646 h 210"/>
              <a:gd name="T86" fmla="*/ 2147483646 w 210"/>
              <a:gd name="T87" fmla="*/ 2147483646 h 210"/>
              <a:gd name="T88" fmla="*/ 2147483646 w 210"/>
              <a:gd name="T89" fmla="*/ 2147483646 h 210"/>
              <a:gd name="T90" fmla="*/ 2147483646 w 210"/>
              <a:gd name="T91" fmla="*/ 2147483646 h 210"/>
              <a:gd name="T92" fmla="*/ 2147483646 w 210"/>
              <a:gd name="T93" fmla="*/ 2147483646 h 210"/>
              <a:gd name="T94" fmla="*/ 2147483646 w 210"/>
              <a:gd name="T95" fmla="*/ 2147483646 h 210"/>
              <a:gd name="T96" fmla="*/ 2147483646 w 210"/>
              <a:gd name="T97" fmla="*/ 2147483646 h 210"/>
              <a:gd name="T98" fmla="*/ 2147483646 w 210"/>
              <a:gd name="T99" fmla="*/ 2147483646 h 21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0" h="210">
                <a:moveTo>
                  <a:pt x="115" y="210"/>
                </a:moveTo>
                <a:cubicBezTo>
                  <a:pt x="94" y="210"/>
                  <a:pt x="94" y="210"/>
                  <a:pt x="94" y="210"/>
                </a:cubicBezTo>
                <a:cubicBezTo>
                  <a:pt x="90" y="210"/>
                  <a:pt x="86" y="207"/>
                  <a:pt x="85" y="202"/>
                </a:cubicBezTo>
                <a:cubicBezTo>
                  <a:pt x="82" y="182"/>
                  <a:pt x="82" y="182"/>
                  <a:pt x="82" y="182"/>
                </a:cubicBezTo>
                <a:cubicBezTo>
                  <a:pt x="82" y="181"/>
                  <a:pt x="81" y="180"/>
                  <a:pt x="81" y="180"/>
                </a:cubicBezTo>
                <a:cubicBezTo>
                  <a:pt x="76" y="179"/>
                  <a:pt x="72" y="177"/>
                  <a:pt x="69" y="175"/>
                </a:cubicBezTo>
                <a:cubicBezTo>
                  <a:pt x="68" y="175"/>
                  <a:pt x="67" y="175"/>
                  <a:pt x="66" y="175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6" y="190"/>
                  <a:pt x="41" y="190"/>
                  <a:pt x="38" y="187"/>
                </a:cubicBezTo>
                <a:cubicBezTo>
                  <a:pt x="23" y="172"/>
                  <a:pt x="23" y="172"/>
                  <a:pt x="23" y="172"/>
                </a:cubicBezTo>
                <a:cubicBezTo>
                  <a:pt x="20" y="169"/>
                  <a:pt x="20" y="164"/>
                  <a:pt x="22" y="160"/>
                </a:cubicBezTo>
                <a:cubicBezTo>
                  <a:pt x="35" y="143"/>
                  <a:pt x="35" y="143"/>
                  <a:pt x="35" y="143"/>
                </a:cubicBezTo>
                <a:cubicBezTo>
                  <a:pt x="35" y="143"/>
                  <a:pt x="35" y="142"/>
                  <a:pt x="35" y="141"/>
                </a:cubicBezTo>
                <a:cubicBezTo>
                  <a:pt x="33" y="137"/>
                  <a:pt x="31" y="133"/>
                  <a:pt x="30" y="129"/>
                </a:cubicBezTo>
                <a:cubicBezTo>
                  <a:pt x="29" y="128"/>
                  <a:pt x="29" y="128"/>
                  <a:pt x="28" y="127"/>
                </a:cubicBezTo>
                <a:cubicBezTo>
                  <a:pt x="7" y="124"/>
                  <a:pt x="7" y="124"/>
                  <a:pt x="7" y="124"/>
                </a:cubicBezTo>
                <a:cubicBezTo>
                  <a:pt x="3" y="124"/>
                  <a:pt x="0" y="120"/>
                  <a:pt x="0" y="11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0"/>
                  <a:pt x="3" y="86"/>
                  <a:pt x="7" y="86"/>
                </a:cubicBezTo>
                <a:cubicBezTo>
                  <a:pt x="28" y="83"/>
                  <a:pt x="28" y="83"/>
                  <a:pt x="28" y="83"/>
                </a:cubicBezTo>
                <a:cubicBezTo>
                  <a:pt x="29" y="82"/>
                  <a:pt x="29" y="82"/>
                  <a:pt x="30" y="81"/>
                </a:cubicBezTo>
                <a:cubicBezTo>
                  <a:pt x="31" y="77"/>
                  <a:pt x="33" y="73"/>
                  <a:pt x="35" y="69"/>
                </a:cubicBezTo>
                <a:cubicBezTo>
                  <a:pt x="35" y="68"/>
                  <a:pt x="35" y="67"/>
                  <a:pt x="35" y="67"/>
                </a:cubicBezTo>
                <a:cubicBezTo>
                  <a:pt x="22" y="50"/>
                  <a:pt x="22" y="50"/>
                  <a:pt x="22" y="50"/>
                </a:cubicBezTo>
                <a:cubicBezTo>
                  <a:pt x="20" y="46"/>
                  <a:pt x="20" y="41"/>
                  <a:pt x="23" y="38"/>
                </a:cubicBezTo>
                <a:cubicBezTo>
                  <a:pt x="38" y="23"/>
                  <a:pt x="38" y="23"/>
                  <a:pt x="38" y="23"/>
                </a:cubicBezTo>
                <a:cubicBezTo>
                  <a:pt x="41" y="20"/>
                  <a:pt x="46" y="20"/>
                  <a:pt x="49" y="23"/>
                </a:cubicBezTo>
                <a:cubicBezTo>
                  <a:pt x="66" y="35"/>
                  <a:pt x="66" y="35"/>
                  <a:pt x="66" y="35"/>
                </a:cubicBezTo>
                <a:cubicBezTo>
                  <a:pt x="67" y="35"/>
                  <a:pt x="68" y="35"/>
                  <a:pt x="69" y="35"/>
                </a:cubicBezTo>
                <a:cubicBezTo>
                  <a:pt x="73" y="33"/>
                  <a:pt x="76" y="31"/>
                  <a:pt x="81" y="30"/>
                </a:cubicBezTo>
                <a:cubicBezTo>
                  <a:pt x="81" y="30"/>
                  <a:pt x="82" y="29"/>
                  <a:pt x="82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86" y="3"/>
                  <a:pt x="90" y="0"/>
                  <a:pt x="94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9" y="0"/>
                  <a:pt x="123" y="3"/>
                  <a:pt x="124" y="8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29"/>
                  <a:pt x="128" y="30"/>
                  <a:pt x="129" y="30"/>
                </a:cubicBezTo>
                <a:cubicBezTo>
                  <a:pt x="133" y="31"/>
                  <a:pt x="137" y="33"/>
                  <a:pt x="141" y="35"/>
                </a:cubicBezTo>
                <a:cubicBezTo>
                  <a:pt x="141" y="35"/>
                  <a:pt x="142" y="35"/>
                  <a:pt x="143" y="35"/>
                </a:cubicBezTo>
                <a:cubicBezTo>
                  <a:pt x="160" y="23"/>
                  <a:pt x="160" y="23"/>
                  <a:pt x="160" y="23"/>
                </a:cubicBezTo>
                <a:cubicBezTo>
                  <a:pt x="163" y="20"/>
                  <a:pt x="169" y="20"/>
                  <a:pt x="172" y="24"/>
                </a:cubicBezTo>
                <a:cubicBezTo>
                  <a:pt x="186" y="38"/>
                  <a:pt x="186" y="38"/>
                  <a:pt x="186" y="38"/>
                </a:cubicBezTo>
                <a:cubicBezTo>
                  <a:pt x="189" y="41"/>
                  <a:pt x="190" y="46"/>
                  <a:pt x="187" y="50"/>
                </a:cubicBezTo>
                <a:cubicBezTo>
                  <a:pt x="175" y="67"/>
                  <a:pt x="175" y="67"/>
                  <a:pt x="175" y="67"/>
                </a:cubicBezTo>
                <a:cubicBezTo>
                  <a:pt x="174" y="67"/>
                  <a:pt x="174" y="68"/>
                  <a:pt x="175" y="69"/>
                </a:cubicBezTo>
                <a:cubicBezTo>
                  <a:pt x="177" y="73"/>
                  <a:pt x="178" y="77"/>
                  <a:pt x="180" y="81"/>
                </a:cubicBezTo>
                <a:cubicBezTo>
                  <a:pt x="180" y="82"/>
                  <a:pt x="181" y="82"/>
                  <a:pt x="181" y="83"/>
                </a:cubicBezTo>
                <a:cubicBezTo>
                  <a:pt x="202" y="86"/>
                  <a:pt x="202" y="86"/>
                  <a:pt x="202" y="86"/>
                </a:cubicBezTo>
                <a:cubicBezTo>
                  <a:pt x="202" y="86"/>
                  <a:pt x="202" y="86"/>
                  <a:pt x="202" y="86"/>
                </a:cubicBezTo>
                <a:cubicBezTo>
                  <a:pt x="206" y="86"/>
                  <a:pt x="210" y="90"/>
                  <a:pt x="210" y="95"/>
                </a:cubicBezTo>
                <a:cubicBezTo>
                  <a:pt x="210" y="115"/>
                  <a:pt x="210" y="115"/>
                  <a:pt x="210" y="115"/>
                </a:cubicBezTo>
                <a:cubicBezTo>
                  <a:pt x="210" y="120"/>
                  <a:pt x="206" y="124"/>
                  <a:pt x="202" y="124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78" y="133"/>
                  <a:pt x="177" y="137"/>
                  <a:pt x="175" y="141"/>
                </a:cubicBezTo>
                <a:cubicBezTo>
                  <a:pt x="174" y="142"/>
                  <a:pt x="174" y="143"/>
                  <a:pt x="175" y="143"/>
                </a:cubicBezTo>
                <a:cubicBezTo>
                  <a:pt x="187" y="160"/>
                  <a:pt x="187" y="160"/>
                  <a:pt x="187" y="160"/>
                </a:cubicBezTo>
                <a:cubicBezTo>
                  <a:pt x="190" y="164"/>
                  <a:pt x="189" y="169"/>
                  <a:pt x="186" y="172"/>
                </a:cubicBezTo>
                <a:cubicBezTo>
                  <a:pt x="172" y="186"/>
                  <a:pt x="172" y="186"/>
                  <a:pt x="172" y="186"/>
                </a:cubicBezTo>
                <a:cubicBezTo>
                  <a:pt x="169" y="190"/>
                  <a:pt x="163" y="190"/>
                  <a:pt x="160" y="187"/>
                </a:cubicBezTo>
                <a:cubicBezTo>
                  <a:pt x="143" y="175"/>
                  <a:pt x="143" y="175"/>
                  <a:pt x="143" y="175"/>
                </a:cubicBezTo>
                <a:cubicBezTo>
                  <a:pt x="142" y="175"/>
                  <a:pt x="141" y="175"/>
                  <a:pt x="141" y="175"/>
                </a:cubicBezTo>
                <a:cubicBezTo>
                  <a:pt x="137" y="177"/>
                  <a:pt x="133" y="179"/>
                  <a:pt x="129" y="180"/>
                </a:cubicBezTo>
                <a:cubicBezTo>
                  <a:pt x="128" y="180"/>
                  <a:pt x="127" y="181"/>
                  <a:pt x="127" y="182"/>
                </a:cubicBezTo>
                <a:cubicBezTo>
                  <a:pt x="124" y="202"/>
                  <a:pt x="124" y="202"/>
                  <a:pt x="124" y="202"/>
                </a:cubicBezTo>
                <a:cubicBezTo>
                  <a:pt x="123" y="207"/>
                  <a:pt x="119" y="210"/>
                  <a:pt x="115" y="210"/>
                </a:cubicBezTo>
                <a:close/>
                <a:moveTo>
                  <a:pt x="95" y="200"/>
                </a:moveTo>
                <a:cubicBezTo>
                  <a:pt x="114" y="200"/>
                  <a:pt x="114" y="200"/>
                  <a:pt x="114" y="200"/>
                </a:cubicBezTo>
                <a:cubicBezTo>
                  <a:pt x="118" y="180"/>
                  <a:pt x="118" y="180"/>
                  <a:pt x="118" y="180"/>
                </a:cubicBezTo>
                <a:cubicBezTo>
                  <a:pt x="118" y="176"/>
                  <a:pt x="121" y="172"/>
                  <a:pt x="126" y="171"/>
                </a:cubicBezTo>
                <a:cubicBezTo>
                  <a:pt x="129" y="170"/>
                  <a:pt x="133" y="168"/>
                  <a:pt x="136" y="166"/>
                </a:cubicBezTo>
                <a:cubicBezTo>
                  <a:pt x="140" y="164"/>
                  <a:pt x="145" y="165"/>
                  <a:pt x="149" y="167"/>
                </a:cubicBezTo>
                <a:cubicBezTo>
                  <a:pt x="165" y="179"/>
                  <a:pt x="165" y="179"/>
                  <a:pt x="165" y="179"/>
                </a:cubicBezTo>
                <a:cubicBezTo>
                  <a:pt x="179" y="166"/>
                  <a:pt x="179" y="166"/>
                  <a:pt x="179" y="166"/>
                </a:cubicBezTo>
                <a:cubicBezTo>
                  <a:pt x="167" y="149"/>
                  <a:pt x="167" y="149"/>
                  <a:pt x="167" y="149"/>
                </a:cubicBezTo>
                <a:cubicBezTo>
                  <a:pt x="164" y="145"/>
                  <a:pt x="164" y="141"/>
                  <a:pt x="166" y="137"/>
                </a:cubicBezTo>
                <a:cubicBezTo>
                  <a:pt x="168" y="133"/>
                  <a:pt x="169" y="130"/>
                  <a:pt x="170" y="126"/>
                </a:cubicBezTo>
                <a:cubicBezTo>
                  <a:pt x="172" y="122"/>
                  <a:pt x="176" y="119"/>
                  <a:pt x="180" y="118"/>
                </a:cubicBezTo>
                <a:cubicBezTo>
                  <a:pt x="200" y="115"/>
                  <a:pt x="200" y="115"/>
                  <a:pt x="200" y="115"/>
                </a:cubicBezTo>
                <a:cubicBezTo>
                  <a:pt x="200" y="95"/>
                  <a:pt x="200" y="95"/>
                  <a:pt x="200" y="95"/>
                </a:cubicBezTo>
                <a:cubicBezTo>
                  <a:pt x="180" y="92"/>
                  <a:pt x="180" y="92"/>
                  <a:pt x="180" y="92"/>
                </a:cubicBezTo>
                <a:cubicBezTo>
                  <a:pt x="175" y="91"/>
                  <a:pt x="172" y="88"/>
                  <a:pt x="170" y="84"/>
                </a:cubicBezTo>
                <a:cubicBezTo>
                  <a:pt x="169" y="80"/>
                  <a:pt x="168" y="77"/>
                  <a:pt x="166" y="73"/>
                </a:cubicBezTo>
                <a:cubicBezTo>
                  <a:pt x="164" y="69"/>
                  <a:pt x="164" y="65"/>
                  <a:pt x="167" y="61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65" y="31"/>
                  <a:pt x="165" y="31"/>
                  <a:pt x="165" y="31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45" y="45"/>
                  <a:pt x="140" y="46"/>
                  <a:pt x="136" y="43"/>
                </a:cubicBezTo>
                <a:cubicBezTo>
                  <a:pt x="133" y="42"/>
                  <a:pt x="129" y="40"/>
                  <a:pt x="126" y="39"/>
                </a:cubicBezTo>
                <a:cubicBezTo>
                  <a:pt x="121" y="38"/>
                  <a:pt x="118" y="34"/>
                  <a:pt x="118" y="30"/>
                </a:cubicBezTo>
                <a:cubicBezTo>
                  <a:pt x="114" y="10"/>
                  <a:pt x="114" y="10"/>
                  <a:pt x="114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2" y="30"/>
                  <a:pt x="92" y="30"/>
                  <a:pt x="92" y="30"/>
                </a:cubicBezTo>
                <a:cubicBezTo>
                  <a:pt x="91" y="34"/>
                  <a:pt x="88" y="38"/>
                  <a:pt x="83" y="39"/>
                </a:cubicBezTo>
                <a:cubicBezTo>
                  <a:pt x="80" y="40"/>
                  <a:pt x="76" y="42"/>
                  <a:pt x="73" y="43"/>
                </a:cubicBezTo>
                <a:cubicBezTo>
                  <a:pt x="69" y="46"/>
                  <a:pt x="64" y="45"/>
                  <a:pt x="61" y="43"/>
                </a:cubicBezTo>
                <a:cubicBezTo>
                  <a:pt x="44" y="31"/>
                  <a:pt x="44" y="31"/>
                  <a:pt x="44" y="31"/>
                </a:cubicBezTo>
                <a:cubicBezTo>
                  <a:pt x="30" y="44"/>
                  <a:pt x="30" y="44"/>
                  <a:pt x="30" y="44"/>
                </a:cubicBezTo>
                <a:cubicBezTo>
                  <a:pt x="42" y="61"/>
                  <a:pt x="42" y="61"/>
                  <a:pt x="42" y="61"/>
                </a:cubicBezTo>
                <a:cubicBezTo>
                  <a:pt x="45" y="65"/>
                  <a:pt x="45" y="69"/>
                  <a:pt x="43" y="73"/>
                </a:cubicBezTo>
                <a:cubicBezTo>
                  <a:pt x="41" y="77"/>
                  <a:pt x="40" y="80"/>
                  <a:pt x="39" y="84"/>
                </a:cubicBezTo>
                <a:cubicBezTo>
                  <a:pt x="37" y="88"/>
                  <a:pt x="34" y="91"/>
                  <a:pt x="29" y="92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115"/>
                  <a:pt x="9" y="115"/>
                  <a:pt x="9" y="115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34" y="119"/>
                  <a:pt x="37" y="122"/>
                  <a:pt x="39" y="126"/>
                </a:cubicBezTo>
                <a:cubicBezTo>
                  <a:pt x="40" y="130"/>
                  <a:pt x="41" y="133"/>
                  <a:pt x="43" y="137"/>
                </a:cubicBezTo>
                <a:cubicBezTo>
                  <a:pt x="45" y="141"/>
                  <a:pt x="45" y="145"/>
                  <a:pt x="42" y="149"/>
                </a:cubicBezTo>
                <a:cubicBezTo>
                  <a:pt x="30" y="166"/>
                  <a:pt x="30" y="166"/>
                  <a:pt x="30" y="166"/>
                </a:cubicBezTo>
                <a:cubicBezTo>
                  <a:pt x="44" y="179"/>
                  <a:pt x="44" y="179"/>
                  <a:pt x="44" y="179"/>
                </a:cubicBezTo>
                <a:cubicBezTo>
                  <a:pt x="61" y="167"/>
                  <a:pt x="61" y="167"/>
                  <a:pt x="61" y="167"/>
                </a:cubicBezTo>
                <a:cubicBezTo>
                  <a:pt x="64" y="165"/>
                  <a:pt x="69" y="164"/>
                  <a:pt x="73" y="166"/>
                </a:cubicBezTo>
                <a:cubicBezTo>
                  <a:pt x="76" y="168"/>
                  <a:pt x="80" y="170"/>
                  <a:pt x="83" y="171"/>
                </a:cubicBezTo>
                <a:cubicBezTo>
                  <a:pt x="88" y="172"/>
                  <a:pt x="91" y="176"/>
                  <a:pt x="92" y="180"/>
                </a:cubicBezTo>
                <a:lnTo>
                  <a:pt x="95" y="200"/>
                </a:lnTo>
                <a:close/>
                <a:moveTo>
                  <a:pt x="30" y="166"/>
                </a:moveTo>
                <a:cubicBezTo>
                  <a:pt x="30" y="166"/>
                  <a:pt x="30" y="166"/>
                  <a:pt x="30" y="166"/>
                </a:cubicBezTo>
                <a:cubicBezTo>
                  <a:pt x="30" y="166"/>
                  <a:pt x="30" y="166"/>
                  <a:pt x="30" y="166"/>
                </a:cubicBezTo>
                <a:close/>
                <a:moveTo>
                  <a:pt x="179" y="165"/>
                </a:moveTo>
                <a:cubicBezTo>
                  <a:pt x="179" y="165"/>
                  <a:pt x="179" y="165"/>
                  <a:pt x="179" y="165"/>
                </a:cubicBezTo>
                <a:close/>
                <a:moveTo>
                  <a:pt x="200" y="115"/>
                </a:moveTo>
                <a:cubicBezTo>
                  <a:pt x="200" y="115"/>
                  <a:pt x="200" y="115"/>
                  <a:pt x="200" y="115"/>
                </a:cubicBezTo>
                <a:close/>
                <a:moveTo>
                  <a:pt x="9" y="115"/>
                </a:moveTo>
                <a:cubicBezTo>
                  <a:pt x="9" y="115"/>
                  <a:pt x="9" y="115"/>
                  <a:pt x="9" y="115"/>
                </a:cubicBezTo>
                <a:close/>
                <a:moveTo>
                  <a:pt x="201" y="115"/>
                </a:moveTo>
                <a:cubicBezTo>
                  <a:pt x="201" y="115"/>
                  <a:pt x="200" y="115"/>
                  <a:pt x="200" y="115"/>
                </a:cubicBezTo>
                <a:lnTo>
                  <a:pt x="201" y="115"/>
                </a:lnTo>
                <a:close/>
                <a:moveTo>
                  <a:pt x="9" y="115"/>
                </a:move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9" y="115"/>
                  <a:pt x="9" y="115"/>
                </a:cubicBezTo>
                <a:close/>
                <a:moveTo>
                  <a:pt x="166" y="30"/>
                </a:move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lose/>
                <a:moveTo>
                  <a:pt x="165" y="30"/>
                </a:moveTo>
                <a:cubicBezTo>
                  <a:pt x="165" y="30"/>
                  <a:pt x="165" y="30"/>
                  <a:pt x="165" y="30"/>
                </a:cubicBezTo>
                <a:close/>
                <a:moveTo>
                  <a:pt x="105" y="147"/>
                </a:moveTo>
                <a:cubicBezTo>
                  <a:pt x="94" y="147"/>
                  <a:pt x="83" y="142"/>
                  <a:pt x="75" y="134"/>
                </a:cubicBezTo>
                <a:cubicBezTo>
                  <a:pt x="65" y="124"/>
                  <a:pt x="61" y="110"/>
                  <a:pt x="64" y="95"/>
                </a:cubicBezTo>
                <a:cubicBezTo>
                  <a:pt x="68" y="80"/>
                  <a:pt x="80" y="68"/>
                  <a:pt x="95" y="64"/>
                </a:cubicBezTo>
                <a:cubicBezTo>
                  <a:pt x="109" y="61"/>
                  <a:pt x="124" y="65"/>
                  <a:pt x="134" y="75"/>
                </a:cubicBezTo>
                <a:cubicBezTo>
                  <a:pt x="144" y="86"/>
                  <a:pt x="148" y="100"/>
                  <a:pt x="145" y="114"/>
                </a:cubicBezTo>
                <a:cubicBezTo>
                  <a:pt x="142" y="130"/>
                  <a:pt x="130" y="142"/>
                  <a:pt x="114" y="146"/>
                </a:cubicBezTo>
                <a:cubicBezTo>
                  <a:pt x="111" y="146"/>
                  <a:pt x="108" y="147"/>
                  <a:pt x="105" y="147"/>
                </a:cubicBezTo>
                <a:close/>
                <a:moveTo>
                  <a:pt x="105" y="73"/>
                </a:moveTo>
                <a:cubicBezTo>
                  <a:pt x="102" y="73"/>
                  <a:pt x="100" y="73"/>
                  <a:pt x="97" y="74"/>
                </a:cubicBezTo>
                <a:cubicBezTo>
                  <a:pt x="86" y="76"/>
                  <a:pt x="76" y="86"/>
                  <a:pt x="73" y="97"/>
                </a:cubicBezTo>
                <a:cubicBezTo>
                  <a:pt x="71" y="109"/>
                  <a:pt x="74" y="120"/>
                  <a:pt x="82" y="128"/>
                </a:cubicBezTo>
                <a:cubicBezTo>
                  <a:pt x="90" y="136"/>
                  <a:pt x="101" y="139"/>
                  <a:pt x="112" y="136"/>
                </a:cubicBezTo>
                <a:cubicBezTo>
                  <a:pt x="112" y="136"/>
                  <a:pt x="112" y="136"/>
                  <a:pt x="112" y="136"/>
                </a:cubicBezTo>
                <a:cubicBezTo>
                  <a:pt x="124" y="134"/>
                  <a:pt x="133" y="124"/>
                  <a:pt x="136" y="112"/>
                </a:cubicBezTo>
                <a:cubicBezTo>
                  <a:pt x="138" y="101"/>
                  <a:pt x="135" y="90"/>
                  <a:pt x="127" y="82"/>
                </a:cubicBezTo>
                <a:cubicBezTo>
                  <a:pt x="121" y="76"/>
                  <a:pt x="113" y="73"/>
                  <a:pt x="105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3" name="Freeform 17">
            <a:extLst>
              <a:ext uri="{FF2B5EF4-FFF2-40B4-BE49-F238E27FC236}">
                <a16:creationId xmlns:a16="http://schemas.microsoft.com/office/drawing/2014/main" id="{6C6790F0-C7C5-25B4-459D-273D208440AE}"/>
              </a:ext>
            </a:extLst>
          </p:cNvPr>
          <p:cNvSpPr>
            <a:spLocks noEditPoints="1"/>
          </p:cNvSpPr>
          <p:nvPr/>
        </p:nvSpPr>
        <p:spPr bwMode="auto">
          <a:xfrm>
            <a:off x="3716338" y="1795463"/>
            <a:ext cx="1025525" cy="641350"/>
          </a:xfrm>
          <a:custGeom>
            <a:avLst/>
            <a:gdLst>
              <a:gd name="T0" fmla="*/ 2147483646 w 246"/>
              <a:gd name="T1" fmla="*/ 2147483646 h 154"/>
              <a:gd name="T2" fmla="*/ 2147483646 w 246"/>
              <a:gd name="T3" fmla="*/ 2147483646 h 154"/>
              <a:gd name="T4" fmla="*/ 0 w 246"/>
              <a:gd name="T5" fmla="*/ 2147483646 h 154"/>
              <a:gd name="T6" fmla="*/ 0 w 246"/>
              <a:gd name="T7" fmla="*/ 2147483646 h 154"/>
              <a:gd name="T8" fmla="*/ 2147483646 w 246"/>
              <a:gd name="T9" fmla="*/ 0 h 154"/>
              <a:gd name="T10" fmla="*/ 2147483646 w 246"/>
              <a:gd name="T11" fmla="*/ 0 h 154"/>
              <a:gd name="T12" fmla="*/ 2147483646 w 246"/>
              <a:gd name="T13" fmla="*/ 2147483646 h 154"/>
              <a:gd name="T14" fmla="*/ 2147483646 w 246"/>
              <a:gd name="T15" fmla="*/ 2147483646 h 154"/>
              <a:gd name="T16" fmla="*/ 2147483646 w 246"/>
              <a:gd name="T17" fmla="*/ 2147483646 h 154"/>
              <a:gd name="T18" fmla="*/ 2147483646 w 246"/>
              <a:gd name="T19" fmla="*/ 2147483646 h 154"/>
              <a:gd name="T20" fmla="*/ 2147483646 w 246"/>
              <a:gd name="T21" fmla="*/ 2147483646 h 154"/>
              <a:gd name="T22" fmla="*/ 2147483646 w 246"/>
              <a:gd name="T23" fmla="*/ 2147483646 h 154"/>
              <a:gd name="T24" fmla="*/ 2147483646 w 246"/>
              <a:gd name="T25" fmla="*/ 2147483646 h 154"/>
              <a:gd name="T26" fmla="*/ 2147483646 w 246"/>
              <a:gd name="T27" fmla="*/ 2147483646 h 154"/>
              <a:gd name="T28" fmla="*/ 2147483646 w 246"/>
              <a:gd name="T29" fmla="*/ 2147483646 h 154"/>
              <a:gd name="T30" fmla="*/ 2147483646 w 246"/>
              <a:gd name="T31" fmla="*/ 2147483646 h 154"/>
              <a:gd name="T32" fmla="*/ 2147483646 w 246"/>
              <a:gd name="T33" fmla="*/ 2147483646 h 154"/>
              <a:gd name="T34" fmla="*/ 2147483646 w 246"/>
              <a:gd name="T35" fmla="*/ 2147483646 h 154"/>
              <a:gd name="T36" fmla="*/ 2147483646 w 246"/>
              <a:gd name="T37" fmla="*/ 2147483646 h 154"/>
              <a:gd name="T38" fmla="*/ 2147483646 w 246"/>
              <a:gd name="T39" fmla="*/ 2147483646 h 154"/>
              <a:gd name="T40" fmla="*/ 2147483646 w 246"/>
              <a:gd name="T41" fmla="*/ 2147483646 h 154"/>
              <a:gd name="T42" fmla="*/ 2147483646 w 246"/>
              <a:gd name="T43" fmla="*/ 2147483646 h 154"/>
              <a:gd name="T44" fmla="*/ 2147483646 w 246"/>
              <a:gd name="T45" fmla="*/ 2147483646 h 154"/>
              <a:gd name="T46" fmla="*/ 2147483646 w 246"/>
              <a:gd name="T47" fmla="*/ 2147483646 h 154"/>
              <a:gd name="T48" fmla="*/ 2147483646 w 246"/>
              <a:gd name="T49" fmla="*/ 2147483646 h 154"/>
              <a:gd name="T50" fmla="*/ 2147483646 w 246"/>
              <a:gd name="T51" fmla="*/ 2147483646 h 154"/>
              <a:gd name="T52" fmla="*/ 2147483646 w 246"/>
              <a:gd name="T53" fmla="*/ 2147483646 h 154"/>
              <a:gd name="T54" fmla="*/ 2147483646 w 246"/>
              <a:gd name="T55" fmla="*/ 2147483646 h 154"/>
              <a:gd name="T56" fmla="*/ 2147483646 w 246"/>
              <a:gd name="T57" fmla="*/ 2147483646 h 154"/>
              <a:gd name="T58" fmla="*/ 2147483646 w 246"/>
              <a:gd name="T59" fmla="*/ 2147483646 h 154"/>
              <a:gd name="T60" fmla="*/ 2147483646 w 246"/>
              <a:gd name="T61" fmla="*/ 2147483646 h 154"/>
              <a:gd name="T62" fmla="*/ 2147483646 w 246"/>
              <a:gd name="T63" fmla="*/ 2147483646 h 154"/>
              <a:gd name="T64" fmla="*/ 2147483646 w 246"/>
              <a:gd name="T65" fmla="*/ 2147483646 h 154"/>
              <a:gd name="T66" fmla="*/ 2147483646 w 246"/>
              <a:gd name="T67" fmla="*/ 2147483646 h 154"/>
              <a:gd name="T68" fmla="*/ 2147483646 w 246"/>
              <a:gd name="T69" fmla="*/ 2147483646 h 154"/>
              <a:gd name="T70" fmla="*/ 2147483646 w 246"/>
              <a:gd name="T71" fmla="*/ 2147483646 h 154"/>
              <a:gd name="T72" fmla="*/ 2147483646 w 246"/>
              <a:gd name="T73" fmla="*/ 2147483646 h 154"/>
              <a:gd name="T74" fmla="*/ 2147483646 w 246"/>
              <a:gd name="T75" fmla="*/ 2147483646 h 154"/>
              <a:gd name="T76" fmla="*/ 2147483646 w 246"/>
              <a:gd name="T77" fmla="*/ 2147483646 h 15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46" h="154">
                <a:moveTo>
                  <a:pt x="215" y="154"/>
                </a:moveTo>
                <a:cubicBezTo>
                  <a:pt x="31" y="154"/>
                  <a:pt x="31" y="154"/>
                  <a:pt x="31" y="154"/>
                </a:cubicBezTo>
                <a:cubicBezTo>
                  <a:pt x="14" y="154"/>
                  <a:pt x="0" y="140"/>
                  <a:pt x="0" y="123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4" y="0"/>
                  <a:pt x="31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232" y="0"/>
                  <a:pt x="246" y="13"/>
                  <a:pt x="246" y="30"/>
                </a:cubicBezTo>
                <a:cubicBezTo>
                  <a:pt x="246" y="123"/>
                  <a:pt x="246" y="123"/>
                  <a:pt x="246" y="123"/>
                </a:cubicBezTo>
                <a:cubicBezTo>
                  <a:pt x="246" y="140"/>
                  <a:pt x="232" y="154"/>
                  <a:pt x="215" y="154"/>
                </a:cubicBezTo>
                <a:close/>
                <a:moveTo>
                  <a:pt x="31" y="9"/>
                </a:moveTo>
                <a:cubicBezTo>
                  <a:pt x="19" y="9"/>
                  <a:pt x="10" y="19"/>
                  <a:pt x="10" y="30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10" y="135"/>
                  <a:pt x="19" y="144"/>
                  <a:pt x="31" y="144"/>
                </a:cubicBezTo>
                <a:cubicBezTo>
                  <a:pt x="215" y="144"/>
                  <a:pt x="215" y="144"/>
                  <a:pt x="215" y="144"/>
                </a:cubicBezTo>
                <a:cubicBezTo>
                  <a:pt x="226" y="144"/>
                  <a:pt x="236" y="135"/>
                  <a:pt x="236" y="123"/>
                </a:cubicBezTo>
                <a:cubicBezTo>
                  <a:pt x="236" y="30"/>
                  <a:pt x="236" y="30"/>
                  <a:pt x="236" y="30"/>
                </a:cubicBezTo>
                <a:cubicBezTo>
                  <a:pt x="236" y="19"/>
                  <a:pt x="226" y="9"/>
                  <a:pt x="215" y="9"/>
                </a:cubicBezTo>
                <a:lnTo>
                  <a:pt x="31" y="9"/>
                </a:lnTo>
                <a:close/>
                <a:moveTo>
                  <a:pt x="211" y="130"/>
                </a:moveTo>
                <a:cubicBezTo>
                  <a:pt x="210" y="130"/>
                  <a:pt x="209" y="129"/>
                  <a:pt x="208" y="128"/>
                </a:cubicBezTo>
                <a:cubicBezTo>
                  <a:pt x="154" y="83"/>
                  <a:pt x="154" y="83"/>
                  <a:pt x="154" y="83"/>
                </a:cubicBezTo>
                <a:cubicBezTo>
                  <a:pt x="126" y="105"/>
                  <a:pt x="126" y="105"/>
                  <a:pt x="126" y="105"/>
                </a:cubicBezTo>
                <a:cubicBezTo>
                  <a:pt x="124" y="107"/>
                  <a:pt x="121" y="107"/>
                  <a:pt x="120" y="105"/>
                </a:cubicBezTo>
                <a:cubicBezTo>
                  <a:pt x="91" y="83"/>
                  <a:pt x="91" y="83"/>
                  <a:pt x="91" y="83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5" y="130"/>
                  <a:pt x="32" y="130"/>
                  <a:pt x="31" y="128"/>
                </a:cubicBezTo>
                <a:cubicBezTo>
                  <a:pt x="29" y="126"/>
                  <a:pt x="29" y="123"/>
                  <a:pt x="31" y="121"/>
                </a:cubicBezTo>
                <a:cubicBezTo>
                  <a:pt x="84" y="77"/>
                  <a:pt x="84" y="77"/>
                  <a:pt x="84" y="77"/>
                </a:cubicBezTo>
                <a:cubicBezTo>
                  <a:pt x="31" y="36"/>
                  <a:pt x="31" y="36"/>
                  <a:pt x="31" y="36"/>
                </a:cubicBezTo>
                <a:cubicBezTo>
                  <a:pt x="29" y="35"/>
                  <a:pt x="29" y="32"/>
                  <a:pt x="30" y="30"/>
                </a:cubicBezTo>
                <a:cubicBezTo>
                  <a:pt x="32" y="28"/>
                  <a:pt x="35" y="27"/>
                  <a:pt x="37" y="29"/>
                </a:cubicBezTo>
                <a:cubicBezTo>
                  <a:pt x="123" y="96"/>
                  <a:pt x="123" y="96"/>
                  <a:pt x="123" y="96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10" y="27"/>
                  <a:pt x="213" y="28"/>
                  <a:pt x="215" y="30"/>
                </a:cubicBezTo>
                <a:cubicBezTo>
                  <a:pt x="216" y="32"/>
                  <a:pt x="216" y="35"/>
                  <a:pt x="214" y="36"/>
                </a:cubicBezTo>
                <a:cubicBezTo>
                  <a:pt x="161" y="77"/>
                  <a:pt x="161" y="77"/>
                  <a:pt x="161" y="77"/>
                </a:cubicBezTo>
                <a:cubicBezTo>
                  <a:pt x="214" y="121"/>
                  <a:pt x="214" y="121"/>
                  <a:pt x="214" y="121"/>
                </a:cubicBezTo>
                <a:cubicBezTo>
                  <a:pt x="216" y="123"/>
                  <a:pt x="216" y="126"/>
                  <a:pt x="214" y="128"/>
                </a:cubicBezTo>
                <a:cubicBezTo>
                  <a:pt x="213" y="129"/>
                  <a:pt x="212" y="130"/>
                  <a:pt x="211" y="1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4" name="Freeform 18">
            <a:extLst>
              <a:ext uri="{FF2B5EF4-FFF2-40B4-BE49-F238E27FC236}">
                <a16:creationId xmlns:a16="http://schemas.microsoft.com/office/drawing/2014/main" id="{25AEEA27-8946-C3D8-9A64-FFFDEA0A965D}"/>
              </a:ext>
            </a:extLst>
          </p:cNvPr>
          <p:cNvSpPr>
            <a:spLocks noEditPoints="1"/>
          </p:cNvSpPr>
          <p:nvPr/>
        </p:nvSpPr>
        <p:spPr bwMode="auto">
          <a:xfrm>
            <a:off x="7232650" y="2116138"/>
            <a:ext cx="1341438" cy="679450"/>
          </a:xfrm>
          <a:custGeom>
            <a:avLst/>
            <a:gdLst>
              <a:gd name="T0" fmla="*/ 2147483646 w 322"/>
              <a:gd name="T1" fmla="*/ 2147483646 h 163"/>
              <a:gd name="T2" fmla="*/ 2147483646 w 322"/>
              <a:gd name="T3" fmla="*/ 2147483646 h 163"/>
              <a:gd name="T4" fmla="*/ 2147483646 w 322"/>
              <a:gd name="T5" fmla="*/ 2147483646 h 163"/>
              <a:gd name="T6" fmla="*/ 2147483646 w 322"/>
              <a:gd name="T7" fmla="*/ 2147483646 h 163"/>
              <a:gd name="T8" fmla="*/ 2147483646 w 322"/>
              <a:gd name="T9" fmla="*/ 2147483646 h 163"/>
              <a:gd name="T10" fmla="*/ 2147483646 w 322"/>
              <a:gd name="T11" fmla="*/ 2147483646 h 163"/>
              <a:gd name="T12" fmla="*/ 2147483646 w 322"/>
              <a:gd name="T13" fmla="*/ 2147483646 h 163"/>
              <a:gd name="T14" fmla="*/ 2147483646 w 322"/>
              <a:gd name="T15" fmla="*/ 2147483646 h 163"/>
              <a:gd name="T16" fmla="*/ 2147483646 w 322"/>
              <a:gd name="T17" fmla="*/ 2147483646 h 163"/>
              <a:gd name="T18" fmla="*/ 2147483646 w 322"/>
              <a:gd name="T19" fmla="*/ 2147483646 h 163"/>
              <a:gd name="T20" fmla="*/ 2147483646 w 322"/>
              <a:gd name="T21" fmla="*/ 2147483646 h 163"/>
              <a:gd name="T22" fmla="*/ 2147483646 w 322"/>
              <a:gd name="T23" fmla="*/ 2147483646 h 163"/>
              <a:gd name="T24" fmla="*/ 2147483646 w 322"/>
              <a:gd name="T25" fmla="*/ 2147483646 h 163"/>
              <a:gd name="T26" fmla="*/ 2147483646 w 322"/>
              <a:gd name="T27" fmla="*/ 2147483646 h 163"/>
              <a:gd name="T28" fmla="*/ 2147483646 w 322"/>
              <a:gd name="T29" fmla="*/ 2147483646 h 163"/>
              <a:gd name="T30" fmla="*/ 2147483646 w 322"/>
              <a:gd name="T31" fmla="*/ 2147483646 h 163"/>
              <a:gd name="T32" fmla="*/ 2147483646 w 322"/>
              <a:gd name="T33" fmla="*/ 2147483646 h 163"/>
              <a:gd name="T34" fmla="*/ 2147483646 w 322"/>
              <a:gd name="T35" fmla="*/ 2147483646 h 163"/>
              <a:gd name="T36" fmla="*/ 2147483646 w 322"/>
              <a:gd name="T37" fmla="*/ 2147483646 h 163"/>
              <a:gd name="T38" fmla="*/ 2147483646 w 322"/>
              <a:gd name="T39" fmla="*/ 2147483646 h 163"/>
              <a:gd name="T40" fmla="*/ 2147483646 w 322"/>
              <a:gd name="T41" fmla="*/ 2147483646 h 163"/>
              <a:gd name="T42" fmla="*/ 2147483646 w 322"/>
              <a:gd name="T43" fmla="*/ 2147483646 h 163"/>
              <a:gd name="T44" fmla="*/ 2147483646 w 322"/>
              <a:gd name="T45" fmla="*/ 2147483646 h 163"/>
              <a:gd name="T46" fmla="*/ 2147483646 w 322"/>
              <a:gd name="T47" fmla="*/ 2147483646 h 163"/>
              <a:gd name="T48" fmla="*/ 2147483646 w 322"/>
              <a:gd name="T49" fmla="*/ 2147483646 h 163"/>
              <a:gd name="T50" fmla="*/ 2147483646 w 322"/>
              <a:gd name="T51" fmla="*/ 2147483646 h 163"/>
              <a:gd name="T52" fmla="*/ 2147483646 w 322"/>
              <a:gd name="T53" fmla="*/ 2147483646 h 163"/>
              <a:gd name="T54" fmla="*/ 2147483646 w 322"/>
              <a:gd name="T55" fmla="*/ 2147483646 h 163"/>
              <a:gd name="T56" fmla="*/ 2147483646 w 322"/>
              <a:gd name="T57" fmla="*/ 2147483646 h 163"/>
              <a:gd name="T58" fmla="*/ 2147483646 w 322"/>
              <a:gd name="T59" fmla="*/ 2147483646 h 163"/>
              <a:gd name="T60" fmla="*/ 2147483646 w 322"/>
              <a:gd name="T61" fmla="*/ 2147483646 h 163"/>
              <a:gd name="T62" fmla="*/ 2147483646 w 322"/>
              <a:gd name="T63" fmla="*/ 2147483646 h 163"/>
              <a:gd name="T64" fmla="*/ 2147483646 w 322"/>
              <a:gd name="T65" fmla="*/ 2147483646 h 163"/>
              <a:gd name="T66" fmla="*/ 2147483646 w 322"/>
              <a:gd name="T67" fmla="*/ 2147483646 h 163"/>
              <a:gd name="T68" fmla="*/ 2147483646 w 322"/>
              <a:gd name="T69" fmla="*/ 2147483646 h 163"/>
              <a:gd name="T70" fmla="*/ 2147483646 w 322"/>
              <a:gd name="T71" fmla="*/ 2147483646 h 163"/>
              <a:gd name="T72" fmla="*/ 2147483646 w 322"/>
              <a:gd name="T73" fmla="*/ 2147483646 h 163"/>
              <a:gd name="T74" fmla="*/ 2147483646 w 322"/>
              <a:gd name="T75" fmla="*/ 2147483646 h 163"/>
              <a:gd name="T76" fmla="*/ 2147483646 w 322"/>
              <a:gd name="T77" fmla="*/ 2147483646 h 163"/>
              <a:gd name="T78" fmla="*/ 2147483646 w 322"/>
              <a:gd name="T79" fmla="*/ 2147483646 h 163"/>
              <a:gd name="T80" fmla="*/ 2147483646 w 322"/>
              <a:gd name="T81" fmla="*/ 2147483646 h 163"/>
              <a:gd name="T82" fmla="*/ 2147483646 w 322"/>
              <a:gd name="T83" fmla="*/ 2147483646 h 163"/>
              <a:gd name="T84" fmla="*/ 2147483646 w 322"/>
              <a:gd name="T85" fmla="*/ 2147483646 h 163"/>
              <a:gd name="T86" fmla="*/ 2147483646 w 322"/>
              <a:gd name="T87" fmla="*/ 2147483646 h 163"/>
              <a:gd name="T88" fmla="*/ 2147483646 w 322"/>
              <a:gd name="T89" fmla="*/ 2147483646 h 163"/>
              <a:gd name="T90" fmla="*/ 2147483646 w 322"/>
              <a:gd name="T91" fmla="*/ 2147483646 h 163"/>
              <a:gd name="T92" fmla="*/ 2147483646 w 322"/>
              <a:gd name="T93" fmla="*/ 2147483646 h 16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22" h="163">
                <a:moveTo>
                  <a:pt x="165" y="163"/>
                </a:moveTo>
                <a:cubicBezTo>
                  <a:pt x="146" y="162"/>
                  <a:pt x="130" y="162"/>
                  <a:pt x="115" y="158"/>
                </a:cubicBezTo>
                <a:cubicBezTo>
                  <a:pt x="110" y="157"/>
                  <a:pt x="105" y="155"/>
                  <a:pt x="101" y="153"/>
                </a:cubicBezTo>
                <a:cubicBezTo>
                  <a:pt x="92" y="149"/>
                  <a:pt x="89" y="143"/>
                  <a:pt x="88" y="139"/>
                </a:cubicBezTo>
                <a:cubicBezTo>
                  <a:pt x="87" y="133"/>
                  <a:pt x="89" y="127"/>
                  <a:pt x="94" y="123"/>
                </a:cubicBezTo>
                <a:cubicBezTo>
                  <a:pt x="101" y="115"/>
                  <a:pt x="110" y="110"/>
                  <a:pt x="123" y="104"/>
                </a:cubicBezTo>
                <a:cubicBezTo>
                  <a:pt x="126" y="102"/>
                  <a:pt x="130" y="101"/>
                  <a:pt x="134" y="99"/>
                </a:cubicBezTo>
                <a:cubicBezTo>
                  <a:pt x="136" y="98"/>
                  <a:pt x="136" y="98"/>
                  <a:pt x="136" y="98"/>
                </a:cubicBezTo>
                <a:cubicBezTo>
                  <a:pt x="139" y="97"/>
                  <a:pt x="141" y="95"/>
                  <a:pt x="142" y="93"/>
                </a:cubicBezTo>
                <a:cubicBezTo>
                  <a:pt x="142" y="91"/>
                  <a:pt x="141" y="89"/>
                  <a:pt x="140" y="87"/>
                </a:cubicBezTo>
                <a:cubicBezTo>
                  <a:pt x="126" y="74"/>
                  <a:pt x="120" y="58"/>
                  <a:pt x="121" y="38"/>
                </a:cubicBezTo>
                <a:cubicBezTo>
                  <a:pt x="122" y="19"/>
                  <a:pt x="133" y="6"/>
                  <a:pt x="153" y="1"/>
                </a:cubicBezTo>
                <a:cubicBezTo>
                  <a:pt x="157" y="0"/>
                  <a:pt x="161" y="0"/>
                  <a:pt x="165" y="0"/>
                </a:cubicBezTo>
                <a:cubicBezTo>
                  <a:pt x="169" y="0"/>
                  <a:pt x="172" y="0"/>
                  <a:pt x="176" y="1"/>
                </a:cubicBezTo>
                <a:cubicBezTo>
                  <a:pt x="197" y="6"/>
                  <a:pt x="207" y="19"/>
                  <a:pt x="208" y="38"/>
                </a:cubicBezTo>
                <a:cubicBezTo>
                  <a:pt x="209" y="58"/>
                  <a:pt x="203" y="74"/>
                  <a:pt x="190" y="87"/>
                </a:cubicBezTo>
                <a:cubicBezTo>
                  <a:pt x="188" y="89"/>
                  <a:pt x="187" y="91"/>
                  <a:pt x="187" y="93"/>
                </a:cubicBezTo>
                <a:cubicBezTo>
                  <a:pt x="188" y="95"/>
                  <a:pt x="190" y="97"/>
                  <a:pt x="193" y="98"/>
                </a:cubicBezTo>
                <a:cubicBezTo>
                  <a:pt x="195" y="99"/>
                  <a:pt x="195" y="99"/>
                  <a:pt x="195" y="99"/>
                </a:cubicBezTo>
                <a:cubicBezTo>
                  <a:pt x="199" y="101"/>
                  <a:pt x="203" y="102"/>
                  <a:pt x="207" y="104"/>
                </a:cubicBezTo>
                <a:cubicBezTo>
                  <a:pt x="219" y="110"/>
                  <a:pt x="228" y="115"/>
                  <a:pt x="235" y="123"/>
                </a:cubicBezTo>
                <a:cubicBezTo>
                  <a:pt x="239" y="127"/>
                  <a:pt x="241" y="133"/>
                  <a:pt x="240" y="139"/>
                </a:cubicBezTo>
                <a:cubicBezTo>
                  <a:pt x="239" y="145"/>
                  <a:pt x="235" y="150"/>
                  <a:pt x="228" y="153"/>
                </a:cubicBezTo>
                <a:cubicBezTo>
                  <a:pt x="228" y="153"/>
                  <a:pt x="228" y="153"/>
                  <a:pt x="228" y="153"/>
                </a:cubicBezTo>
                <a:cubicBezTo>
                  <a:pt x="224" y="155"/>
                  <a:pt x="219" y="157"/>
                  <a:pt x="214" y="158"/>
                </a:cubicBezTo>
                <a:cubicBezTo>
                  <a:pt x="199" y="162"/>
                  <a:pt x="183" y="162"/>
                  <a:pt x="165" y="163"/>
                </a:cubicBezTo>
                <a:close/>
                <a:moveTo>
                  <a:pt x="165" y="9"/>
                </a:moveTo>
                <a:cubicBezTo>
                  <a:pt x="161" y="9"/>
                  <a:pt x="158" y="9"/>
                  <a:pt x="155" y="10"/>
                </a:cubicBezTo>
                <a:cubicBezTo>
                  <a:pt x="139" y="14"/>
                  <a:pt x="131" y="23"/>
                  <a:pt x="130" y="38"/>
                </a:cubicBezTo>
                <a:cubicBezTo>
                  <a:pt x="129" y="55"/>
                  <a:pt x="135" y="69"/>
                  <a:pt x="146" y="81"/>
                </a:cubicBezTo>
                <a:cubicBezTo>
                  <a:pt x="150" y="85"/>
                  <a:pt x="151" y="90"/>
                  <a:pt x="150" y="95"/>
                </a:cubicBezTo>
                <a:cubicBezTo>
                  <a:pt x="149" y="100"/>
                  <a:pt x="145" y="104"/>
                  <a:pt x="140" y="106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3" y="109"/>
                  <a:pt x="130" y="110"/>
                  <a:pt x="126" y="112"/>
                </a:cubicBezTo>
                <a:cubicBezTo>
                  <a:pt x="115" y="117"/>
                  <a:pt x="107" y="123"/>
                  <a:pt x="100" y="129"/>
                </a:cubicBezTo>
                <a:cubicBezTo>
                  <a:pt x="97" y="132"/>
                  <a:pt x="96" y="135"/>
                  <a:pt x="97" y="137"/>
                </a:cubicBezTo>
                <a:cubicBezTo>
                  <a:pt x="97" y="140"/>
                  <a:pt x="100" y="143"/>
                  <a:pt x="105" y="145"/>
                </a:cubicBezTo>
                <a:cubicBezTo>
                  <a:pt x="108" y="147"/>
                  <a:pt x="112" y="148"/>
                  <a:pt x="117" y="150"/>
                </a:cubicBezTo>
                <a:cubicBezTo>
                  <a:pt x="132" y="153"/>
                  <a:pt x="147" y="154"/>
                  <a:pt x="165" y="154"/>
                </a:cubicBezTo>
                <a:cubicBezTo>
                  <a:pt x="183" y="154"/>
                  <a:pt x="198" y="153"/>
                  <a:pt x="212" y="150"/>
                </a:cubicBezTo>
                <a:cubicBezTo>
                  <a:pt x="217" y="148"/>
                  <a:pt x="221" y="147"/>
                  <a:pt x="225" y="145"/>
                </a:cubicBezTo>
                <a:cubicBezTo>
                  <a:pt x="229" y="143"/>
                  <a:pt x="231" y="141"/>
                  <a:pt x="231" y="137"/>
                </a:cubicBezTo>
                <a:cubicBezTo>
                  <a:pt x="232" y="134"/>
                  <a:pt x="231" y="131"/>
                  <a:pt x="229" y="129"/>
                </a:cubicBezTo>
                <a:cubicBezTo>
                  <a:pt x="223" y="123"/>
                  <a:pt x="215" y="117"/>
                  <a:pt x="203" y="112"/>
                </a:cubicBezTo>
                <a:cubicBezTo>
                  <a:pt x="199" y="110"/>
                  <a:pt x="196" y="109"/>
                  <a:pt x="192" y="107"/>
                </a:cubicBezTo>
                <a:cubicBezTo>
                  <a:pt x="189" y="106"/>
                  <a:pt x="189" y="106"/>
                  <a:pt x="189" y="106"/>
                </a:cubicBezTo>
                <a:cubicBezTo>
                  <a:pt x="184" y="104"/>
                  <a:pt x="180" y="100"/>
                  <a:pt x="179" y="95"/>
                </a:cubicBezTo>
                <a:cubicBezTo>
                  <a:pt x="178" y="90"/>
                  <a:pt x="179" y="85"/>
                  <a:pt x="183" y="81"/>
                </a:cubicBezTo>
                <a:cubicBezTo>
                  <a:pt x="195" y="70"/>
                  <a:pt x="200" y="56"/>
                  <a:pt x="199" y="38"/>
                </a:cubicBezTo>
                <a:cubicBezTo>
                  <a:pt x="199" y="23"/>
                  <a:pt x="191" y="14"/>
                  <a:pt x="174" y="10"/>
                </a:cubicBezTo>
                <a:cubicBezTo>
                  <a:pt x="171" y="9"/>
                  <a:pt x="168" y="9"/>
                  <a:pt x="165" y="9"/>
                </a:cubicBezTo>
                <a:close/>
                <a:moveTo>
                  <a:pt x="227" y="149"/>
                </a:moveTo>
                <a:cubicBezTo>
                  <a:pt x="227" y="149"/>
                  <a:pt x="227" y="149"/>
                  <a:pt x="227" y="149"/>
                </a:cubicBezTo>
                <a:close/>
                <a:moveTo>
                  <a:pt x="268" y="163"/>
                </a:moveTo>
                <a:cubicBezTo>
                  <a:pt x="265" y="163"/>
                  <a:pt x="265" y="163"/>
                  <a:pt x="265" y="163"/>
                </a:cubicBezTo>
                <a:cubicBezTo>
                  <a:pt x="256" y="163"/>
                  <a:pt x="253" y="163"/>
                  <a:pt x="244" y="161"/>
                </a:cubicBezTo>
                <a:cubicBezTo>
                  <a:pt x="242" y="161"/>
                  <a:pt x="240" y="159"/>
                  <a:pt x="240" y="157"/>
                </a:cubicBezTo>
                <a:cubicBezTo>
                  <a:pt x="240" y="154"/>
                  <a:pt x="242" y="152"/>
                  <a:pt x="245" y="153"/>
                </a:cubicBezTo>
                <a:cubicBezTo>
                  <a:pt x="254" y="154"/>
                  <a:pt x="256" y="154"/>
                  <a:pt x="265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80" y="154"/>
                  <a:pt x="290" y="153"/>
                  <a:pt x="300" y="151"/>
                </a:cubicBezTo>
                <a:cubicBezTo>
                  <a:pt x="304" y="150"/>
                  <a:pt x="306" y="149"/>
                  <a:pt x="309" y="148"/>
                </a:cubicBezTo>
                <a:cubicBezTo>
                  <a:pt x="311" y="147"/>
                  <a:pt x="312" y="145"/>
                  <a:pt x="313" y="144"/>
                </a:cubicBezTo>
                <a:cubicBezTo>
                  <a:pt x="313" y="142"/>
                  <a:pt x="312" y="140"/>
                  <a:pt x="312" y="139"/>
                </a:cubicBezTo>
                <a:cubicBezTo>
                  <a:pt x="307" y="135"/>
                  <a:pt x="302" y="131"/>
                  <a:pt x="294" y="127"/>
                </a:cubicBezTo>
                <a:cubicBezTo>
                  <a:pt x="291" y="126"/>
                  <a:pt x="289" y="125"/>
                  <a:pt x="286" y="124"/>
                </a:cubicBezTo>
                <a:cubicBezTo>
                  <a:pt x="284" y="123"/>
                  <a:pt x="284" y="123"/>
                  <a:pt x="284" y="123"/>
                </a:cubicBezTo>
                <a:cubicBezTo>
                  <a:pt x="280" y="122"/>
                  <a:pt x="277" y="118"/>
                  <a:pt x="276" y="114"/>
                </a:cubicBezTo>
                <a:cubicBezTo>
                  <a:pt x="275" y="110"/>
                  <a:pt x="277" y="106"/>
                  <a:pt x="280" y="103"/>
                </a:cubicBezTo>
                <a:cubicBezTo>
                  <a:pt x="287" y="96"/>
                  <a:pt x="291" y="87"/>
                  <a:pt x="290" y="75"/>
                </a:cubicBezTo>
                <a:cubicBezTo>
                  <a:pt x="290" y="65"/>
                  <a:pt x="285" y="59"/>
                  <a:pt x="274" y="56"/>
                </a:cubicBezTo>
                <a:cubicBezTo>
                  <a:pt x="272" y="56"/>
                  <a:pt x="270" y="56"/>
                  <a:pt x="268" y="56"/>
                </a:cubicBezTo>
                <a:cubicBezTo>
                  <a:pt x="266" y="56"/>
                  <a:pt x="263" y="56"/>
                  <a:pt x="261" y="56"/>
                </a:cubicBezTo>
                <a:cubicBezTo>
                  <a:pt x="251" y="59"/>
                  <a:pt x="245" y="65"/>
                  <a:pt x="245" y="75"/>
                </a:cubicBezTo>
                <a:cubicBezTo>
                  <a:pt x="245" y="86"/>
                  <a:pt x="248" y="96"/>
                  <a:pt x="256" y="103"/>
                </a:cubicBezTo>
                <a:cubicBezTo>
                  <a:pt x="259" y="107"/>
                  <a:pt x="261" y="111"/>
                  <a:pt x="260" y="115"/>
                </a:cubicBezTo>
                <a:cubicBezTo>
                  <a:pt x="259" y="118"/>
                  <a:pt x="256" y="121"/>
                  <a:pt x="252" y="123"/>
                </a:cubicBezTo>
                <a:cubicBezTo>
                  <a:pt x="252" y="123"/>
                  <a:pt x="252" y="123"/>
                  <a:pt x="252" y="123"/>
                </a:cubicBezTo>
                <a:cubicBezTo>
                  <a:pt x="249" y="124"/>
                  <a:pt x="247" y="123"/>
                  <a:pt x="246" y="120"/>
                </a:cubicBezTo>
                <a:cubicBezTo>
                  <a:pt x="245" y="118"/>
                  <a:pt x="246" y="116"/>
                  <a:pt x="248" y="115"/>
                </a:cubicBezTo>
                <a:cubicBezTo>
                  <a:pt x="249" y="114"/>
                  <a:pt x="249" y="114"/>
                  <a:pt x="249" y="114"/>
                </a:cubicBezTo>
                <a:cubicBezTo>
                  <a:pt x="250" y="114"/>
                  <a:pt x="251" y="113"/>
                  <a:pt x="251" y="113"/>
                </a:cubicBezTo>
                <a:cubicBezTo>
                  <a:pt x="251" y="112"/>
                  <a:pt x="251" y="111"/>
                  <a:pt x="249" y="110"/>
                </a:cubicBezTo>
                <a:cubicBezTo>
                  <a:pt x="240" y="100"/>
                  <a:pt x="236" y="88"/>
                  <a:pt x="236" y="74"/>
                </a:cubicBezTo>
                <a:cubicBezTo>
                  <a:pt x="236" y="65"/>
                  <a:pt x="241" y="52"/>
                  <a:pt x="259" y="48"/>
                </a:cubicBezTo>
                <a:cubicBezTo>
                  <a:pt x="262" y="47"/>
                  <a:pt x="265" y="47"/>
                  <a:pt x="268" y="47"/>
                </a:cubicBezTo>
                <a:cubicBezTo>
                  <a:pt x="271" y="47"/>
                  <a:pt x="273" y="47"/>
                  <a:pt x="276" y="48"/>
                </a:cubicBezTo>
                <a:cubicBezTo>
                  <a:pt x="295" y="52"/>
                  <a:pt x="299" y="65"/>
                  <a:pt x="299" y="74"/>
                </a:cubicBezTo>
                <a:cubicBezTo>
                  <a:pt x="300" y="89"/>
                  <a:pt x="295" y="101"/>
                  <a:pt x="286" y="110"/>
                </a:cubicBezTo>
                <a:cubicBezTo>
                  <a:pt x="285" y="110"/>
                  <a:pt x="285" y="111"/>
                  <a:pt x="285" y="112"/>
                </a:cubicBezTo>
                <a:cubicBezTo>
                  <a:pt x="285" y="114"/>
                  <a:pt x="286" y="115"/>
                  <a:pt x="288" y="115"/>
                </a:cubicBezTo>
                <a:cubicBezTo>
                  <a:pt x="290" y="116"/>
                  <a:pt x="290" y="116"/>
                  <a:pt x="290" y="116"/>
                </a:cubicBezTo>
                <a:cubicBezTo>
                  <a:pt x="292" y="117"/>
                  <a:pt x="295" y="118"/>
                  <a:pt x="297" y="119"/>
                </a:cubicBezTo>
                <a:cubicBezTo>
                  <a:pt x="306" y="123"/>
                  <a:pt x="313" y="127"/>
                  <a:pt x="318" y="133"/>
                </a:cubicBezTo>
                <a:cubicBezTo>
                  <a:pt x="321" y="136"/>
                  <a:pt x="322" y="141"/>
                  <a:pt x="322" y="145"/>
                </a:cubicBezTo>
                <a:cubicBezTo>
                  <a:pt x="321" y="150"/>
                  <a:pt x="318" y="154"/>
                  <a:pt x="313" y="156"/>
                </a:cubicBezTo>
                <a:cubicBezTo>
                  <a:pt x="310" y="158"/>
                  <a:pt x="306" y="159"/>
                  <a:pt x="303" y="160"/>
                </a:cubicBezTo>
                <a:cubicBezTo>
                  <a:pt x="292" y="162"/>
                  <a:pt x="281" y="163"/>
                  <a:pt x="268" y="163"/>
                </a:cubicBezTo>
                <a:close/>
                <a:moveTo>
                  <a:pt x="61" y="163"/>
                </a:moveTo>
                <a:cubicBezTo>
                  <a:pt x="46" y="163"/>
                  <a:pt x="34" y="162"/>
                  <a:pt x="22" y="159"/>
                </a:cubicBezTo>
                <a:cubicBezTo>
                  <a:pt x="18" y="158"/>
                  <a:pt x="15" y="157"/>
                  <a:pt x="11" y="155"/>
                </a:cubicBezTo>
                <a:cubicBezTo>
                  <a:pt x="5" y="153"/>
                  <a:pt x="2" y="148"/>
                  <a:pt x="1" y="143"/>
                </a:cubicBezTo>
                <a:cubicBezTo>
                  <a:pt x="0" y="139"/>
                  <a:pt x="2" y="134"/>
                  <a:pt x="6" y="130"/>
                </a:cubicBezTo>
                <a:cubicBezTo>
                  <a:pt x="11" y="125"/>
                  <a:pt x="18" y="120"/>
                  <a:pt x="28" y="115"/>
                </a:cubicBezTo>
                <a:cubicBezTo>
                  <a:pt x="31" y="114"/>
                  <a:pt x="34" y="113"/>
                  <a:pt x="37" y="112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41" y="110"/>
                  <a:pt x="42" y="109"/>
                  <a:pt x="42" y="108"/>
                </a:cubicBezTo>
                <a:cubicBezTo>
                  <a:pt x="43" y="106"/>
                  <a:pt x="42" y="105"/>
                  <a:pt x="41" y="104"/>
                </a:cubicBezTo>
                <a:cubicBezTo>
                  <a:pt x="31" y="94"/>
                  <a:pt x="26" y="81"/>
                  <a:pt x="26" y="65"/>
                </a:cubicBezTo>
                <a:cubicBezTo>
                  <a:pt x="27" y="55"/>
                  <a:pt x="32" y="41"/>
                  <a:pt x="52" y="36"/>
                </a:cubicBezTo>
                <a:cubicBezTo>
                  <a:pt x="55" y="36"/>
                  <a:pt x="58" y="35"/>
                  <a:pt x="61" y="35"/>
                </a:cubicBezTo>
                <a:cubicBezTo>
                  <a:pt x="64" y="35"/>
                  <a:pt x="67" y="36"/>
                  <a:pt x="70" y="36"/>
                </a:cubicBezTo>
                <a:cubicBezTo>
                  <a:pt x="90" y="41"/>
                  <a:pt x="95" y="55"/>
                  <a:pt x="95" y="65"/>
                </a:cubicBezTo>
                <a:cubicBezTo>
                  <a:pt x="96" y="81"/>
                  <a:pt x="91" y="94"/>
                  <a:pt x="81" y="104"/>
                </a:cubicBezTo>
                <a:cubicBezTo>
                  <a:pt x="80" y="105"/>
                  <a:pt x="79" y="106"/>
                  <a:pt x="79" y="108"/>
                </a:cubicBezTo>
                <a:cubicBezTo>
                  <a:pt x="80" y="109"/>
                  <a:pt x="81" y="110"/>
                  <a:pt x="83" y="111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87" y="113"/>
                  <a:pt x="88" y="115"/>
                  <a:pt x="88" y="118"/>
                </a:cubicBezTo>
                <a:cubicBezTo>
                  <a:pt x="87" y="120"/>
                  <a:pt x="84" y="121"/>
                  <a:pt x="82" y="120"/>
                </a:cubicBezTo>
                <a:cubicBezTo>
                  <a:pt x="80" y="119"/>
                  <a:pt x="80" y="119"/>
                  <a:pt x="80" y="119"/>
                </a:cubicBezTo>
                <a:cubicBezTo>
                  <a:pt x="75" y="117"/>
                  <a:pt x="72" y="114"/>
                  <a:pt x="71" y="109"/>
                </a:cubicBezTo>
                <a:cubicBezTo>
                  <a:pt x="70" y="105"/>
                  <a:pt x="71" y="101"/>
                  <a:pt x="75" y="98"/>
                </a:cubicBezTo>
                <a:cubicBezTo>
                  <a:pt x="83" y="89"/>
                  <a:pt x="87" y="79"/>
                  <a:pt x="86" y="66"/>
                </a:cubicBezTo>
                <a:cubicBezTo>
                  <a:pt x="86" y="55"/>
                  <a:pt x="80" y="48"/>
                  <a:pt x="68" y="45"/>
                </a:cubicBezTo>
                <a:cubicBezTo>
                  <a:pt x="66" y="44"/>
                  <a:pt x="63" y="44"/>
                  <a:pt x="61" y="44"/>
                </a:cubicBezTo>
                <a:cubicBezTo>
                  <a:pt x="59" y="44"/>
                  <a:pt x="56" y="44"/>
                  <a:pt x="54" y="45"/>
                </a:cubicBezTo>
                <a:cubicBezTo>
                  <a:pt x="42" y="48"/>
                  <a:pt x="36" y="55"/>
                  <a:pt x="35" y="66"/>
                </a:cubicBezTo>
                <a:cubicBezTo>
                  <a:pt x="35" y="79"/>
                  <a:pt x="39" y="89"/>
                  <a:pt x="47" y="98"/>
                </a:cubicBezTo>
                <a:cubicBezTo>
                  <a:pt x="50" y="101"/>
                  <a:pt x="52" y="105"/>
                  <a:pt x="51" y="110"/>
                </a:cubicBezTo>
                <a:cubicBezTo>
                  <a:pt x="50" y="114"/>
                  <a:pt x="47" y="117"/>
                  <a:pt x="42" y="119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7" y="121"/>
                  <a:pt x="34" y="122"/>
                  <a:pt x="32" y="123"/>
                </a:cubicBezTo>
                <a:cubicBezTo>
                  <a:pt x="23" y="128"/>
                  <a:pt x="17" y="132"/>
                  <a:pt x="12" y="136"/>
                </a:cubicBezTo>
                <a:cubicBezTo>
                  <a:pt x="10" y="138"/>
                  <a:pt x="9" y="140"/>
                  <a:pt x="10" y="142"/>
                </a:cubicBezTo>
                <a:cubicBezTo>
                  <a:pt x="10" y="144"/>
                  <a:pt x="12" y="146"/>
                  <a:pt x="15" y="147"/>
                </a:cubicBezTo>
                <a:cubicBezTo>
                  <a:pt x="18" y="149"/>
                  <a:pt x="21" y="150"/>
                  <a:pt x="24" y="151"/>
                </a:cubicBezTo>
                <a:cubicBezTo>
                  <a:pt x="36" y="153"/>
                  <a:pt x="47" y="154"/>
                  <a:pt x="61" y="154"/>
                </a:cubicBezTo>
                <a:cubicBezTo>
                  <a:pt x="69" y="154"/>
                  <a:pt x="76" y="154"/>
                  <a:pt x="83" y="153"/>
                </a:cubicBezTo>
                <a:cubicBezTo>
                  <a:pt x="85" y="153"/>
                  <a:pt x="87" y="154"/>
                  <a:pt x="87" y="157"/>
                </a:cubicBezTo>
                <a:cubicBezTo>
                  <a:pt x="88" y="159"/>
                  <a:pt x="86" y="162"/>
                  <a:pt x="83" y="162"/>
                </a:cubicBezTo>
                <a:cubicBezTo>
                  <a:pt x="77" y="162"/>
                  <a:pt x="70" y="163"/>
                  <a:pt x="61" y="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Freeform 19">
            <a:extLst>
              <a:ext uri="{FF2B5EF4-FFF2-40B4-BE49-F238E27FC236}">
                <a16:creationId xmlns:a16="http://schemas.microsoft.com/office/drawing/2014/main" id="{6B3B13F2-0FCD-67EA-2400-0D04A872C923}"/>
              </a:ext>
            </a:extLst>
          </p:cNvPr>
          <p:cNvSpPr>
            <a:spLocks noEditPoints="1"/>
          </p:cNvSpPr>
          <p:nvPr/>
        </p:nvSpPr>
        <p:spPr bwMode="auto">
          <a:xfrm>
            <a:off x="9186863" y="3825875"/>
            <a:ext cx="915987" cy="796925"/>
          </a:xfrm>
          <a:custGeom>
            <a:avLst/>
            <a:gdLst>
              <a:gd name="T0" fmla="*/ 2147483646 w 220"/>
              <a:gd name="T1" fmla="*/ 2147483646 h 191"/>
              <a:gd name="T2" fmla="*/ 0 w 220"/>
              <a:gd name="T3" fmla="*/ 2147483646 h 191"/>
              <a:gd name="T4" fmla="*/ 2147483646 w 220"/>
              <a:gd name="T5" fmla="*/ 2147483646 h 191"/>
              <a:gd name="T6" fmla="*/ 2147483646 w 220"/>
              <a:gd name="T7" fmla="*/ 2147483646 h 191"/>
              <a:gd name="T8" fmla="*/ 2147483646 w 220"/>
              <a:gd name="T9" fmla="*/ 2147483646 h 191"/>
              <a:gd name="T10" fmla="*/ 2147483646 w 220"/>
              <a:gd name="T11" fmla="*/ 2147483646 h 191"/>
              <a:gd name="T12" fmla="*/ 2147483646 w 220"/>
              <a:gd name="T13" fmla="*/ 2147483646 h 191"/>
              <a:gd name="T14" fmla="*/ 2147483646 w 220"/>
              <a:gd name="T15" fmla="*/ 2147483646 h 191"/>
              <a:gd name="T16" fmla="*/ 2147483646 w 220"/>
              <a:gd name="T17" fmla="*/ 2147483646 h 191"/>
              <a:gd name="T18" fmla="*/ 2147483646 w 220"/>
              <a:gd name="T19" fmla="*/ 2147483646 h 191"/>
              <a:gd name="T20" fmla="*/ 2147483646 w 220"/>
              <a:gd name="T21" fmla="*/ 2147483646 h 191"/>
              <a:gd name="T22" fmla="*/ 2147483646 w 220"/>
              <a:gd name="T23" fmla="*/ 2147483646 h 191"/>
              <a:gd name="T24" fmla="*/ 2147483646 w 220"/>
              <a:gd name="T25" fmla="*/ 2147483646 h 191"/>
              <a:gd name="T26" fmla="*/ 2147483646 w 220"/>
              <a:gd name="T27" fmla="*/ 2147483646 h 191"/>
              <a:gd name="T28" fmla="*/ 2147483646 w 220"/>
              <a:gd name="T29" fmla="*/ 2147483646 h 191"/>
              <a:gd name="T30" fmla="*/ 2147483646 w 220"/>
              <a:gd name="T31" fmla="*/ 2147483646 h 191"/>
              <a:gd name="T32" fmla="*/ 2147483646 w 220"/>
              <a:gd name="T33" fmla="*/ 2147483646 h 191"/>
              <a:gd name="T34" fmla="*/ 2147483646 w 220"/>
              <a:gd name="T35" fmla="*/ 2147483646 h 191"/>
              <a:gd name="T36" fmla="*/ 2147483646 w 220"/>
              <a:gd name="T37" fmla="*/ 2147483646 h 191"/>
              <a:gd name="T38" fmla="*/ 2147483646 w 220"/>
              <a:gd name="T39" fmla="*/ 2147483646 h 191"/>
              <a:gd name="T40" fmla="*/ 2147483646 w 220"/>
              <a:gd name="T41" fmla="*/ 2147483646 h 191"/>
              <a:gd name="T42" fmla="*/ 2147483646 w 220"/>
              <a:gd name="T43" fmla="*/ 2147483646 h 191"/>
              <a:gd name="T44" fmla="*/ 2147483646 w 220"/>
              <a:gd name="T45" fmla="*/ 2147483646 h 191"/>
              <a:gd name="T46" fmla="*/ 2147483646 w 220"/>
              <a:gd name="T47" fmla="*/ 2147483646 h 191"/>
              <a:gd name="T48" fmla="*/ 0 w 220"/>
              <a:gd name="T49" fmla="*/ 2147483646 h 191"/>
              <a:gd name="T50" fmla="*/ 2147483646 w 220"/>
              <a:gd name="T51" fmla="*/ 2147483646 h 191"/>
              <a:gd name="T52" fmla="*/ 2147483646 w 220"/>
              <a:gd name="T53" fmla="*/ 2147483646 h 191"/>
              <a:gd name="T54" fmla="*/ 2147483646 w 220"/>
              <a:gd name="T55" fmla="*/ 2147483646 h 191"/>
              <a:gd name="T56" fmla="*/ 2147483646 w 220"/>
              <a:gd name="T57" fmla="*/ 2147483646 h 191"/>
              <a:gd name="T58" fmla="*/ 2147483646 w 220"/>
              <a:gd name="T59" fmla="*/ 2147483646 h 191"/>
              <a:gd name="T60" fmla="*/ 2147483646 w 220"/>
              <a:gd name="T61" fmla="*/ 2147483646 h 191"/>
              <a:gd name="T62" fmla="*/ 2147483646 w 220"/>
              <a:gd name="T63" fmla="*/ 2147483646 h 191"/>
              <a:gd name="T64" fmla="*/ 2147483646 w 220"/>
              <a:gd name="T65" fmla="*/ 0 h 191"/>
              <a:gd name="T66" fmla="*/ 2147483646 w 220"/>
              <a:gd name="T67" fmla="*/ 2147483646 h 1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0" h="191">
                <a:moveTo>
                  <a:pt x="195" y="191"/>
                </a:moveTo>
                <a:cubicBezTo>
                  <a:pt x="26" y="191"/>
                  <a:pt x="26" y="191"/>
                  <a:pt x="26" y="191"/>
                </a:cubicBezTo>
                <a:cubicBezTo>
                  <a:pt x="12" y="191"/>
                  <a:pt x="0" y="179"/>
                  <a:pt x="0" y="165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1"/>
                  <a:pt x="2" y="119"/>
                  <a:pt x="5" y="119"/>
                </a:cubicBezTo>
                <a:cubicBezTo>
                  <a:pt x="8" y="119"/>
                  <a:pt x="10" y="121"/>
                  <a:pt x="10" y="123"/>
                </a:cubicBezTo>
                <a:cubicBezTo>
                  <a:pt x="10" y="165"/>
                  <a:pt x="10" y="165"/>
                  <a:pt x="10" y="165"/>
                </a:cubicBezTo>
                <a:cubicBezTo>
                  <a:pt x="10" y="174"/>
                  <a:pt x="17" y="181"/>
                  <a:pt x="26" y="181"/>
                </a:cubicBezTo>
                <a:cubicBezTo>
                  <a:pt x="195" y="181"/>
                  <a:pt x="195" y="181"/>
                  <a:pt x="195" y="181"/>
                </a:cubicBezTo>
                <a:cubicBezTo>
                  <a:pt x="203" y="181"/>
                  <a:pt x="210" y="174"/>
                  <a:pt x="210" y="165"/>
                </a:cubicBezTo>
                <a:cubicBezTo>
                  <a:pt x="210" y="124"/>
                  <a:pt x="210" y="124"/>
                  <a:pt x="210" y="124"/>
                </a:cubicBezTo>
                <a:cubicBezTo>
                  <a:pt x="210" y="121"/>
                  <a:pt x="213" y="119"/>
                  <a:pt x="215" y="119"/>
                </a:cubicBezTo>
                <a:cubicBezTo>
                  <a:pt x="218" y="119"/>
                  <a:pt x="220" y="121"/>
                  <a:pt x="220" y="124"/>
                </a:cubicBezTo>
                <a:cubicBezTo>
                  <a:pt x="220" y="165"/>
                  <a:pt x="220" y="165"/>
                  <a:pt x="220" y="165"/>
                </a:cubicBezTo>
                <a:cubicBezTo>
                  <a:pt x="220" y="179"/>
                  <a:pt x="209" y="191"/>
                  <a:pt x="195" y="191"/>
                </a:cubicBezTo>
                <a:close/>
                <a:moveTo>
                  <a:pt x="119" y="136"/>
                </a:moveTo>
                <a:cubicBezTo>
                  <a:pt x="101" y="136"/>
                  <a:pt x="101" y="136"/>
                  <a:pt x="101" y="136"/>
                </a:cubicBezTo>
                <a:cubicBezTo>
                  <a:pt x="94" y="136"/>
                  <a:pt x="89" y="130"/>
                  <a:pt x="89" y="123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89" y="94"/>
                  <a:pt x="94" y="88"/>
                  <a:pt x="101" y="88"/>
                </a:cubicBezTo>
                <a:cubicBezTo>
                  <a:pt x="119" y="88"/>
                  <a:pt x="119" y="88"/>
                  <a:pt x="119" y="88"/>
                </a:cubicBezTo>
                <a:cubicBezTo>
                  <a:pt x="126" y="88"/>
                  <a:pt x="131" y="94"/>
                  <a:pt x="131" y="102"/>
                </a:cubicBezTo>
                <a:cubicBezTo>
                  <a:pt x="131" y="123"/>
                  <a:pt x="131" y="123"/>
                  <a:pt x="131" y="123"/>
                </a:cubicBezTo>
                <a:cubicBezTo>
                  <a:pt x="131" y="130"/>
                  <a:pt x="126" y="136"/>
                  <a:pt x="119" y="136"/>
                </a:cubicBezTo>
                <a:close/>
                <a:moveTo>
                  <a:pt x="101" y="98"/>
                </a:moveTo>
                <a:cubicBezTo>
                  <a:pt x="100" y="98"/>
                  <a:pt x="98" y="99"/>
                  <a:pt x="98" y="102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5"/>
                  <a:pt x="100" y="127"/>
                  <a:pt x="101" y="127"/>
                </a:cubicBezTo>
                <a:cubicBezTo>
                  <a:pt x="119" y="127"/>
                  <a:pt x="119" y="127"/>
                  <a:pt x="119" y="127"/>
                </a:cubicBezTo>
                <a:cubicBezTo>
                  <a:pt x="120" y="127"/>
                  <a:pt x="122" y="125"/>
                  <a:pt x="122" y="123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99"/>
                  <a:pt x="120" y="98"/>
                  <a:pt x="119" y="98"/>
                </a:cubicBezTo>
                <a:lnTo>
                  <a:pt x="101" y="98"/>
                </a:lnTo>
                <a:close/>
                <a:moveTo>
                  <a:pt x="195" y="117"/>
                </a:moveTo>
                <a:cubicBezTo>
                  <a:pt x="145" y="117"/>
                  <a:pt x="145" y="117"/>
                  <a:pt x="145" y="117"/>
                </a:cubicBezTo>
                <a:cubicBezTo>
                  <a:pt x="142" y="117"/>
                  <a:pt x="140" y="115"/>
                  <a:pt x="140" y="112"/>
                </a:cubicBezTo>
                <a:cubicBezTo>
                  <a:pt x="140" y="110"/>
                  <a:pt x="142" y="107"/>
                  <a:pt x="145" y="107"/>
                </a:cubicBezTo>
                <a:cubicBezTo>
                  <a:pt x="195" y="107"/>
                  <a:pt x="195" y="107"/>
                  <a:pt x="195" y="107"/>
                </a:cubicBezTo>
                <a:cubicBezTo>
                  <a:pt x="203" y="107"/>
                  <a:pt x="210" y="100"/>
                  <a:pt x="210" y="92"/>
                </a:cubicBezTo>
                <a:cubicBezTo>
                  <a:pt x="210" y="59"/>
                  <a:pt x="210" y="59"/>
                  <a:pt x="210" y="59"/>
                </a:cubicBezTo>
                <a:cubicBezTo>
                  <a:pt x="210" y="50"/>
                  <a:pt x="203" y="43"/>
                  <a:pt x="195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17" y="43"/>
                  <a:pt x="10" y="50"/>
                  <a:pt x="10" y="59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100"/>
                  <a:pt x="17" y="107"/>
                  <a:pt x="26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8" y="107"/>
                  <a:pt x="80" y="110"/>
                  <a:pt x="80" y="112"/>
                </a:cubicBezTo>
                <a:cubicBezTo>
                  <a:pt x="80" y="115"/>
                  <a:pt x="78" y="117"/>
                  <a:pt x="76" y="117"/>
                </a:cubicBezTo>
                <a:cubicBezTo>
                  <a:pt x="26" y="117"/>
                  <a:pt x="26" y="117"/>
                  <a:pt x="26" y="117"/>
                </a:cubicBezTo>
                <a:cubicBezTo>
                  <a:pt x="12" y="117"/>
                  <a:pt x="0" y="106"/>
                  <a:pt x="0" y="92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45"/>
                  <a:pt x="12" y="34"/>
                  <a:pt x="26" y="34"/>
                </a:cubicBezTo>
                <a:cubicBezTo>
                  <a:pt x="195" y="34"/>
                  <a:pt x="195" y="34"/>
                  <a:pt x="195" y="34"/>
                </a:cubicBezTo>
                <a:cubicBezTo>
                  <a:pt x="209" y="34"/>
                  <a:pt x="220" y="45"/>
                  <a:pt x="220" y="59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20" y="96"/>
                  <a:pt x="220" y="97"/>
                  <a:pt x="219" y="98"/>
                </a:cubicBezTo>
                <a:cubicBezTo>
                  <a:pt x="216" y="109"/>
                  <a:pt x="206" y="117"/>
                  <a:pt x="195" y="117"/>
                </a:cubicBezTo>
                <a:close/>
                <a:moveTo>
                  <a:pt x="147" y="26"/>
                </a:moveTo>
                <a:cubicBezTo>
                  <a:pt x="144" y="26"/>
                  <a:pt x="142" y="23"/>
                  <a:pt x="142" y="21"/>
                </a:cubicBezTo>
                <a:cubicBezTo>
                  <a:pt x="142" y="15"/>
                  <a:pt x="136" y="9"/>
                  <a:pt x="129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84" y="9"/>
                  <a:pt x="78" y="15"/>
                  <a:pt x="78" y="21"/>
                </a:cubicBezTo>
                <a:cubicBezTo>
                  <a:pt x="78" y="23"/>
                  <a:pt x="76" y="26"/>
                  <a:pt x="74" y="26"/>
                </a:cubicBezTo>
                <a:cubicBezTo>
                  <a:pt x="71" y="26"/>
                  <a:pt x="69" y="23"/>
                  <a:pt x="69" y="21"/>
                </a:cubicBezTo>
                <a:cubicBezTo>
                  <a:pt x="69" y="9"/>
                  <a:pt x="79" y="0"/>
                  <a:pt x="92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41" y="0"/>
                  <a:pt x="151" y="9"/>
                  <a:pt x="151" y="21"/>
                </a:cubicBezTo>
                <a:cubicBezTo>
                  <a:pt x="151" y="23"/>
                  <a:pt x="149" y="26"/>
                  <a:pt x="147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Freeform 20">
            <a:extLst>
              <a:ext uri="{FF2B5EF4-FFF2-40B4-BE49-F238E27FC236}">
                <a16:creationId xmlns:a16="http://schemas.microsoft.com/office/drawing/2014/main" id="{26B28CEF-650D-8BA3-74C6-33B86DCE10EC}"/>
              </a:ext>
            </a:extLst>
          </p:cNvPr>
          <p:cNvSpPr>
            <a:spLocks noEditPoints="1"/>
          </p:cNvSpPr>
          <p:nvPr/>
        </p:nvSpPr>
        <p:spPr bwMode="auto">
          <a:xfrm>
            <a:off x="5410200" y="3635375"/>
            <a:ext cx="912813" cy="1068388"/>
          </a:xfrm>
          <a:custGeom>
            <a:avLst/>
            <a:gdLst>
              <a:gd name="T0" fmla="*/ 2147483646 w 219"/>
              <a:gd name="T1" fmla="*/ 2147483646 h 256"/>
              <a:gd name="T2" fmla="*/ 2147483646 w 219"/>
              <a:gd name="T3" fmla="*/ 2147483646 h 256"/>
              <a:gd name="T4" fmla="*/ 2147483646 w 219"/>
              <a:gd name="T5" fmla="*/ 2147483646 h 256"/>
              <a:gd name="T6" fmla="*/ 2147483646 w 219"/>
              <a:gd name="T7" fmla="*/ 2147483646 h 256"/>
              <a:gd name="T8" fmla="*/ 2147483646 w 219"/>
              <a:gd name="T9" fmla="*/ 2147483646 h 256"/>
              <a:gd name="T10" fmla="*/ 2147483646 w 219"/>
              <a:gd name="T11" fmla="*/ 2147483646 h 256"/>
              <a:gd name="T12" fmla="*/ 2147483646 w 219"/>
              <a:gd name="T13" fmla="*/ 2147483646 h 256"/>
              <a:gd name="T14" fmla="*/ 2147483646 w 219"/>
              <a:gd name="T15" fmla="*/ 2147483646 h 256"/>
              <a:gd name="T16" fmla="*/ 2147483646 w 219"/>
              <a:gd name="T17" fmla="*/ 2147483646 h 256"/>
              <a:gd name="T18" fmla="*/ 2147483646 w 219"/>
              <a:gd name="T19" fmla="*/ 2147483646 h 256"/>
              <a:gd name="T20" fmla="*/ 2147483646 w 219"/>
              <a:gd name="T21" fmla="*/ 2147483646 h 256"/>
              <a:gd name="T22" fmla="*/ 2147483646 w 219"/>
              <a:gd name="T23" fmla="*/ 2147483646 h 256"/>
              <a:gd name="T24" fmla="*/ 2147483646 w 219"/>
              <a:gd name="T25" fmla="*/ 2147483646 h 256"/>
              <a:gd name="T26" fmla="*/ 2147483646 w 219"/>
              <a:gd name="T27" fmla="*/ 2147483646 h 256"/>
              <a:gd name="T28" fmla="*/ 2147483646 w 219"/>
              <a:gd name="T29" fmla="*/ 2147483646 h 256"/>
              <a:gd name="T30" fmla="*/ 2147483646 w 219"/>
              <a:gd name="T31" fmla="*/ 2147483646 h 256"/>
              <a:gd name="T32" fmla="*/ 2147483646 w 219"/>
              <a:gd name="T33" fmla="*/ 2147483646 h 256"/>
              <a:gd name="T34" fmla="*/ 2147483646 w 219"/>
              <a:gd name="T35" fmla="*/ 2147483646 h 256"/>
              <a:gd name="T36" fmla="*/ 2147483646 w 219"/>
              <a:gd name="T37" fmla="*/ 2147483646 h 256"/>
              <a:gd name="T38" fmla="*/ 2147483646 w 219"/>
              <a:gd name="T39" fmla="*/ 2147483646 h 256"/>
              <a:gd name="T40" fmla="*/ 2147483646 w 219"/>
              <a:gd name="T41" fmla="*/ 2147483646 h 256"/>
              <a:gd name="T42" fmla="*/ 2147483646 w 219"/>
              <a:gd name="T43" fmla="*/ 2147483646 h 256"/>
              <a:gd name="T44" fmla="*/ 2147483646 w 219"/>
              <a:gd name="T45" fmla="*/ 2147483646 h 256"/>
              <a:gd name="T46" fmla="*/ 0 w 219"/>
              <a:gd name="T47" fmla="*/ 2147483646 h 256"/>
              <a:gd name="T48" fmla="*/ 2147483646 w 219"/>
              <a:gd name="T49" fmla="*/ 2147483646 h 256"/>
              <a:gd name="T50" fmla="*/ 2147483646 w 219"/>
              <a:gd name="T51" fmla="*/ 2147483646 h 256"/>
              <a:gd name="T52" fmla="*/ 2147483646 w 219"/>
              <a:gd name="T53" fmla="*/ 2147483646 h 256"/>
              <a:gd name="T54" fmla="*/ 2147483646 w 219"/>
              <a:gd name="T55" fmla="*/ 2147483646 h 256"/>
              <a:gd name="T56" fmla="*/ 2147483646 w 219"/>
              <a:gd name="T57" fmla="*/ 2147483646 h 256"/>
              <a:gd name="T58" fmla="*/ 2147483646 w 219"/>
              <a:gd name="T59" fmla="*/ 2147483646 h 256"/>
              <a:gd name="T60" fmla="*/ 2147483646 w 219"/>
              <a:gd name="T61" fmla="*/ 2147483646 h 256"/>
              <a:gd name="T62" fmla="*/ 2147483646 w 219"/>
              <a:gd name="T63" fmla="*/ 2147483646 h 256"/>
              <a:gd name="T64" fmla="*/ 2147483646 w 219"/>
              <a:gd name="T65" fmla="*/ 2147483646 h 256"/>
              <a:gd name="T66" fmla="*/ 2147483646 w 219"/>
              <a:gd name="T67" fmla="*/ 2147483646 h 256"/>
              <a:gd name="T68" fmla="*/ 2147483646 w 219"/>
              <a:gd name="T69" fmla="*/ 2147483646 h 256"/>
              <a:gd name="T70" fmla="*/ 2147483646 w 219"/>
              <a:gd name="T71" fmla="*/ 2147483646 h 256"/>
              <a:gd name="T72" fmla="*/ 2147483646 w 219"/>
              <a:gd name="T73" fmla="*/ 2147483646 h 256"/>
              <a:gd name="T74" fmla="*/ 2147483646 w 219"/>
              <a:gd name="T75" fmla="*/ 2147483646 h 256"/>
              <a:gd name="T76" fmla="*/ 2147483646 w 219"/>
              <a:gd name="T77" fmla="*/ 2147483646 h 256"/>
              <a:gd name="T78" fmla="*/ 2147483646 w 219"/>
              <a:gd name="T79" fmla="*/ 2147483646 h 256"/>
              <a:gd name="T80" fmla="*/ 2147483646 w 219"/>
              <a:gd name="T81" fmla="*/ 2147483646 h 256"/>
              <a:gd name="T82" fmla="*/ 2147483646 w 219"/>
              <a:gd name="T83" fmla="*/ 2147483646 h 256"/>
              <a:gd name="T84" fmla="*/ 2147483646 w 219"/>
              <a:gd name="T85" fmla="*/ 2147483646 h 256"/>
              <a:gd name="T86" fmla="*/ 2147483646 w 219"/>
              <a:gd name="T87" fmla="*/ 0 h 256"/>
              <a:gd name="T88" fmla="*/ 2147483646 w 219"/>
              <a:gd name="T89" fmla="*/ 2147483646 h 25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19" h="256">
                <a:moveTo>
                  <a:pt x="126" y="256"/>
                </a:moveTo>
                <a:cubicBezTo>
                  <a:pt x="90" y="256"/>
                  <a:pt x="90" y="256"/>
                  <a:pt x="90" y="256"/>
                </a:cubicBezTo>
                <a:cubicBezTo>
                  <a:pt x="87" y="256"/>
                  <a:pt x="85" y="254"/>
                  <a:pt x="85" y="251"/>
                </a:cubicBezTo>
                <a:cubicBezTo>
                  <a:pt x="85" y="249"/>
                  <a:pt x="87" y="246"/>
                  <a:pt x="90" y="246"/>
                </a:cubicBezTo>
                <a:cubicBezTo>
                  <a:pt x="126" y="246"/>
                  <a:pt x="126" y="246"/>
                  <a:pt x="126" y="246"/>
                </a:cubicBezTo>
                <a:cubicBezTo>
                  <a:pt x="128" y="246"/>
                  <a:pt x="130" y="249"/>
                  <a:pt x="130" y="251"/>
                </a:cubicBezTo>
                <a:cubicBezTo>
                  <a:pt x="130" y="254"/>
                  <a:pt x="128" y="256"/>
                  <a:pt x="126" y="256"/>
                </a:cubicBezTo>
                <a:close/>
                <a:moveTo>
                  <a:pt x="136" y="240"/>
                </a:moveTo>
                <a:cubicBezTo>
                  <a:pt x="80" y="240"/>
                  <a:pt x="80" y="240"/>
                  <a:pt x="80" y="240"/>
                </a:cubicBezTo>
                <a:cubicBezTo>
                  <a:pt x="78" y="240"/>
                  <a:pt x="75" y="237"/>
                  <a:pt x="75" y="235"/>
                </a:cubicBezTo>
                <a:cubicBezTo>
                  <a:pt x="75" y="232"/>
                  <a:pt x="78" y="230"/>
                  <a:pt x="80" y="230"/>
                </a:cubicBezTo>
                <a:cubicBezTo>
                  <a:pt x="136" y="230"/>
                  <a:pt x="136" y="230"/>
                  <a:pt x="136" y="230"/>
                </a:cubicBezTo>
                <a:cubicBezTo>
                  <a:pt x="138" y="230"/>
                  <a:pt x="140" y="232"/>
                  <a:pt x="140" y="235"/>
                </a:cubicBezTo>
                <a:cubicBezTo>
                  <a:pt x="140" y="237"/>
                  <a:pt x="138" y="240"/>
                  <a:pt x="136" y="240"/>
                </a:cubicBezTo>
                <a:close/>
                <a:moveTo>
                  <a:pt x="107" y="222"/>
                </a:moveTo>
                <a:cubicBezTo>
                  <a:pt x="97" y="222"/>
                  <a:pt x="87" y="222"/>
                  <a:pt x="86" y="222"/>
                </a:cubicBezTo>
                <a:cubicBezTo>
                  <a:pt x="86" y="222"/>
                  <a:pt x="86" y="222"/>
                  <a:pt x="86" y="222"/>
                </a:cubicBezTo>
                <a:cubicBezTo>
                  <a:pt x="76" y="222"/>
                  <a:pt x="72" y="218"/>
                  <a:pt x="70" y="209"/>
                </a:cubicBezTo>
                <a:cubicBezTo>
                  <a:pt x="69" y="206"/>
                  <a:pt x="69" y="202"/>
                  <a:pt x="69" y="198"/>
                </a:cubicBezTo>
                <a:cubicBezTo>
                  <a:pt x="69" y="193"/>
                  <a:pt x="68" y="189"/>
                  <a:pt x="66" y="185"/>
                </a:cubicBezTo>
                <a:cubicBezTo>
                  <a:pt x="59" y="172"/>
                  <a:pt x="54" y="162"/>
                  <a:pt x="47" y="148"/>
                </a:cubicBezTo>
                <a:cubicBezTo>
                  <a:pt x="40" y="135"/>
                  <a:pt x="32" y="114"/>
                  <a:pt x="37" y="95"/>
                </a:cubicBezTo>
                <a:cubicBezTo>
                  <a:pt x="43" y="70"/>
                  <a:pt x="69" y="46"/>
                  <a:pt x="107" y="46"/>
                </a:cubicBezTo>
                <a:cubicBezTo>
                  <a:pt x="145" y="46"/>
                  <a:pt x="171" y="70"/>
                  <a:pt x="177" y="95"/>
                </a:cubicBezTo>
                <a:cubicBezTo>
                  <a:pt x="182" y="114"/>
                  <a:pt x="175" y="135"/>
                  <a:pt x="168" y="148"/>
                </a:cubicBezTo>
                <a:cubicBezTo>
                  <a:pt x="160" y="162"/>
                  <a:pt x="155" y="172"/>
                  <a:pt x="148" y="185"/>
                </a:cubicBezTo>
                <a:cubicBezTo>
                  <a:pt x="146" y="189"/>
                  <a:pt x="146" y="193"/>
                  <a:pt x="146" y="198"/>
                </a:cubicBezTo>
                <a:cubicBezTo>
                  <a:pt x="145" y="202"/>
                  <a:pt x="145" y="206"/>
                  <a:pt x="145" y="209"/>
                </a:cubicBezTo>
                <a:cubicBezTo>
                  <a:pt x="143" y="218"/>
                  <a:pt x="138" y="222"/>
                  <a:pt x="128" y="222"/>
                </a:cubicBezTo>
                <a:cubicBezTo>
                  <a:pt x="128" y="222"/>
                  <a:pt x="118" y="222"/>
                  <a:pt x="107" y="222"/>
                </a:cubicBezTo>
                <a:close/>
                <a:moveTo>
                  <a:pt x="86" y="212"/>
                </a:moveTo>
                <a:cubicBezTo>
                  <a:pt x="87" y="212"/>
                  <a:pt x="127" y="212"/>
                  <a:pt x="128" y="212"/>
                </a:cubicBezTo>
                <a:cubicBezTo>
                  <a:pt x="134" y="212"/>
                  <a:pt x="134" y="211"/>
                  <a:pt x="135" y="207"/>
                </a:cubicBezTo>
                <a:cubicBezTo>
                  <a:pt x="136" y="205"/>
                  <a:pt x="136" y="201"/>
                  <a:pt x="136" y="198"/>
                </a:cubicBezTo>
                <a:cubicBezTo>
                  <a:pt x="136" y="192"/>
                  <a:pt x="136" y="186"/>
                  <a:pt x="140" y="180"/>
                </a:cubicBezTo>
                <a:cubicBezTo>
                  <a:pt x="147" y="167"/>
                  <a:pt x="152" y="158"/>
                  <a:pt x="159" y="144"/>
                </a:cubicBezTo>
                <a:cubicBezTo>
                  <a:pt x="164" y="134"/>
                  <a:pt x="172" y="114"/>
                  <a:pt x="168" y="97"/>
                </a:cubicBezTo>
                <a:cubicBezTo>
                  <a:pt x="163" y="77"/>
                  <a:pt x="140" y="55"/>
                  <a:pt x="107" y="55"/>
                </a:cubicBezTo>
                <a:cubicBezTo>
                  <a:pt x="75" y="55"/>
                  <a:pt x="52" y="77"/>
                  <a:pt x="46" y="97"/>
                </a:cubicBezTo>
                <a:cubicBezTo>
                  <a:pt x="42" y="114"/>
                  <a:pt x="50" y="134"/>
                  <a:pt x="55" y="144"/>
                </a:cubicBezTo>
                <a:cubicBezTo>
                  <a:pt x="62" y="158"/>
                  <a:pt x="67" y="167"/>
                  <a:pt x="75" y="180"/>
                </a:cubicBezTo>
                <a:cubicBezTo>
                  <a:pt x="78" y="186"/>
                  <a:pt x="78" y="192"/>
                  <a:pt x="78" y="198"/>
                </a:cubicBezTo>
                <a:cubicBezTo>
                  <a:pt x="79" y="201"/>
                  <a:pt x="79" y="205"/>
                  <a:pt x="79" y="207"/>
                </a:cubicBezTo>
                <a:cubicBezTo>
                  <a:pt x="80" y="211"/>
                  <a:pt x="80" y="212"/>
                  <a:pt x="86" y="212"/>
                </a:cubicBezTo>
                <a:cubicBezTo>
                  <a:pt x="86" y="212"/>
                  <a:pt x="86" y="212"/>
                  <a:pt x="86" y="212"/>
                </a:cubicBezTo>
                <a:close/>
                <a:moveTo>
                  <a:pt x="23" y="118"/>
                </a:moveTo>
                <a:cubicBezTo>
                  <a:pt x="5" y="118"/>
                  <a:pt x="5" y="118"/>
                  <a:pt x="5" y="118"/>
                </a:cubicBezTo>
                <a:cubicBezTo>
                  <a:pt x="2" y="118"/>
                  <a:pt x="0" y="115"/>
                  <a:pt x="0" y="113"/>
                </a:cubicBezTo>
                <a:cubicBezTo>
                  <a:pt x="0" y="110"/>
                  <a:pt x="2" y="108"/>
                  <a:pt x="5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6" y="108"/>
                  <a:pt x="28" y="110"/>
                  <a:pt x="28" y="113"/>
                </a:cubicBezTo>
                <a:cubicBezTo>
                  <a:pt x="28" y="115"/>
                  <a:pt x="26" y="118"/>
                  <a:pt x="23" y="118"/>
                </a:cubicBezTo>
                <a:close/>
                <a:moveTo>
                  <a:pt x="214" y="114"/>
                </a:moveTo>
                <a:cubicBezTo>
                  <a:pt x="191" y="114"/>
                  <a:pt x="191" y="114"/>
                  <a:pt x="191" y="114"/>
                </a:cubicBezTo>
                <a:cubicBezTo>
                  <a:pt x="188" y="114"/>
                  <a:pt x="186" y="112"/>
                  <a:pt x="186" y="109"/>
                </a:cubicBezTo>
                <a:cubicBezTo>
                  <a:pt x="186" y="107"/>
                  <a:pt x="188" y="105"/>
                  <a:pt x="191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7" y="105"/>
                  <a:pt x="219" y="107"/>
                  <a:pt x="219" y="109"/>
                </a:cubicBezTo>
                <a:cubicBezTo>
                  <a:pt x="219" y="112"/>
                  <a:pt x="217" y="114"/>
                  <a:pt x="214" y="114"/>
                </a:cubicBezTo>
                <a:close/>
                <a:moveTo>
                  <a:pt x="64" y="110"/>
                </a:moveTo>
                <a:cubicBezTo>
                  <a:pt x="64" y="110"/>
                  <a:pt x="63" y="110"/>
                  <a:pt x="63" y="110"/>
                </a:cubicBezTo>
                <a:cubicBezTo>
                  <a:pt x="60" y="109"/>
                  <a:pt x="59" y="107"/>
                  <a:pt x="60" y="104"/>
                </a:cubicBezTo>
                <a:cubicBezTo>
                  <a:pt x="64" y="87"/>
                  <a:pt x="83" y="69"/>
                  <a:pt x="110" y="69"/>
                </a:cubicBezTo>
                <a:cubicBezTo>
                  <a:pt x="110" y="69"/>
                  <a:pt x="110" y="69"/>
                  <a:pt x="110" y="69"/>
                </a:cubicBezTo>
                <a:cubicBezTo>
                  <a:pt x="112" y="69"/>
                  <a:pt x="115" y="71"/>
                  <a:pt x="115" y="74"/>
                </a:cubicBezTo>
                <a:cubicBezTo>
                  <a:pt x="115" y="76"/>
                  <a:pt x="112" y="78"/>
                  <a:pt x="110" y="78"/>
                </a:cubicBezTo>
                <a:cubicBezTo>
                  <a:pt x="88" y="78"/>
                  <a:pt x="72" y="93"/>
                  <a:pt x="69" y="107"/>
                </a:cubicBezTo>
                <a:cubicBezTo>
                  <a:pt x="68" y="109"/>
                  <a:pt x="66" y="110"/>
                  <a:pt x="64" y="110"/>
                </a:cubicBezTo>
                <a:close/>
                <a:moveTo>
                  <a:pt x="168" y="58"/>
                </a:moveTo>
                <a:cubicBezTo>
                  <a:pt x="167" y="58"/>
                  <a:pt x="166" y="57"/>
                  <a:pt x="165" y="56"/>
                </a:cubicBezTo>
                <a:cubicBezTo>
                  <a:pt x="163" y="55"/>
                  <a:pt x="163" y="52"/>
                  <a:pt x="165" y="50"/>
                </a:cubicBezTo>
                <a:cubicBezTo>
                  <a:pt x="181" y="34"/>
                  <a:pt x="181" y="34"/>
                  <a:pt x="181" y="34"/>
                </a:cubicBezTo>
                <a:cubicBezTo>
                  <a:pt x="183" y="32"/>
                  <a:pt x="186" y="32"/>
                  <a:pt x="188" y="34"/>
                </a:cubicBezTo>
                <a:cubicBezTo>
                  <a:pt x="190" y="35"/>
                  <a:pt x="190" y="38"/>
                  <a:pt x="188" y="40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1" y="57"/>
                  <a:pt x="170" y="58"/>
                  <a:pt x="168" y="58"/>
                </a:cubicBezTo>
                <a:close/>
                <a:moveTo>
                  <a:pt x="47" y="58"/>
                </a:moveTo>
                <a:cubicBezTo>
                  <a:pt x="46" y="58"/>
                  <a:pt x="45" y="57"/>
                  <a:pt x="44" y="56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38"/>
                  <a:pt x="26" y="35"/>
                  <a:pt x="28" y="34"/>
                </a:cubicBezTo>
                <a:cubicBezTo>
                  <a:pt x="30" y="32"/>
                  <a:pt x="33" y="32"/>
                  <a:pt x="35" y="34"/>
                </a:cubicBezTo>
                <a:cubicBezTo>
                  <a:pt x="51" y="50"/>
                  <a:pt x="51" y="50"/>
                  <a:pt x="51" y="50"/>
                </a:cubicBezTo>
                <a:cubicBezTo>
                  <a:pt x="53" y="52"/>
                  <a:pt x="53" y="55"/>
                  <a:pt x="51" y="56"/>
                </a:cubicBezTo>
                <a:cubicBezTo>
                  <a:pt x="50" y="57"/>
                  <a:pt x="49" y="58"/>
                  <a:pt x="47" y="58"/>
                </a:cubicBezTo>
                <a:close/>
                <a:moveTo>
                  <a:pt x="107" y="36"/>
                </a:moveTo>
                <a:cubicBezTo>
                  <a:pt x="105" y="36"/>
                  <a:pt x="102" y="34"/>
                  <a:pt x="102" y="32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2"/>
                  <a:pt x="105" y="0"/>
                  <a:pt x="107" y="0"/>
                </a:cubicBezTo>
                <a:cubicBezTo>
                  <a:pt x="110" y="0"/>
                  <a:pt x="112" y="2"/>
                  <a:pt x="112" y="5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2" y="34"/>
                  <a:pt x="110" y="36"/>
                  <a:pt x="107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TextBox 93">
            <a:extLst>
              <a:ext uri="{FF2B5EF4-FFF2-40B4-BE49-F238E27FC236}">
                <a16:creationId xmlns:a16="http://schemas.microsoft.com/office/drawing/2014/main" id="{C490F7D9-F1E5-CA98-D971-772C6477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5" y="1074738"/>
            <a:ext cx="34274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uz-Cyrl-UZ" altLang="ru-RU" sz="2000" b="1">
                <a:solidFill>
                  <a:srgbClr val="1F4E79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test jarayonlari, kasbiy (ijodiy), magistraturaga kirish imtihon jarayonlari onlayn efirga uzatilishi yo‘lga qo‘yildi.</a:t>
            </a:r>
            <a:endParaRPr lang="ru-RU" altLang="ru-RU" sz="2000" b="1">
              <a:solidFill>
                <a:srgbClr val="1F4E79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3328" name="TextBox 93">
            <a:extLst>
              <a:ext uri="{FF2B5EF4-FFF2-40B4-BE49-F238E27FC236}">
                <a16:creationId xmlns:a16="http://schemas.microsoft.com/office/drawing/2014/main" id="{8A5B7C91-644A-1EE9-B802-81259CE8C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3" y="5010150"/>
            <a:ext cx="6191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uz-Cyrl-UZ" altLang="ru-RU" sz="20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oliy ta’lim muassasalarining diplomlari blankalarining soxtalashtirilishini oldini olish maqsadida </a:t>
            </a:r>
            <a:r>
              <a:rPr lang="uz-Cyrl-UZ" altLang="ru-RU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diplomlarga individual</a:t>
            </a:r>
            <a:br>
              <a:rPr lang="uz-Cyrl-UZ" altLang="ru-RU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uz-Cyrl-UZ" altLang="ru-RU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QR-kod qo‘yish </a:t>
            </a:r>
            <a:r>
              <a:rPr lang="uz-Cyrl-UZ" altLang="ru-RU" sz="20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tizimi joriy etildi.</a:t>
            </a:r>
            <a:endParaRPr lang="ru-RU" altLang="ru-RU" sz="20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3329" name="TextBox 93">
            <a:extLst>
              <a:ext uri="{FF2B5EF4-FFF2-40B4-BE49-F238E27FC236}">
                <a16:creationId xmlns:a16="http://schemas.microsoft.com/office/drawing/2014/main" id="{5AE0A914-DBEA-6548-9AA6-B13E336E3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705225"/>
            <a:ext cx="45815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uz-Cyrl-UZ" altLang="ru-RU" sz="2000" b="1" dirty="0">
                <a:solidFill>
                  <a:srgbClr val="99003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“Raqamli universitet”</a:t>
            </a:r>
            <a:r>
              <a:rPr lang="uz-Cyrl-UZ" altLang="ru-RU" sz="2000" dirty="0">
                <a:solidFill>
                  <a:srgbClr val="99003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loyihasi doirasida OTMlarning ochiqligi va shaffofligini ta’minlash maqsadida </a:t>
            </a:r>
            <a:r>
              <a:rPr lang="uz-Cyrl-UZ" altLang="ru-RU" sz="2000" b="1" dirty="0">
                <a:solidFill>
                  <a:srgbClr val="99003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100</a:t>
            </a:r>
            <a:r>
              <a:rPr lang="uz-Cyrl-UZ" altLang="ru-RU" sz="2000" dirty="0">
                <a:solidFill>
                  <a:srgbClr val="99003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r>
              <a:rPr lang="uz-Cyrl-UZ" altLang="ru-RU" sz="2000" b="1" dirty="0">
                <a:solidFill>
                  <a:srgbClr val="99003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dan ziyod</a:t>
            </a:r>
            <a:r>
              <a:rPr lang="uz-Cyrl-UZ" altLang="ru-RU" sz="2000" dirty="0">
                <a:solidFill>
                  <a:srgbClr val="99003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OTMda “Oliy ta’lim jarayonlarini boshqarish - HEMIS” axborot tizimi joriy etildi.</a:t>
            </a:r>
            <a:endParaRPr lang="ru-RU" altLang="ru-RU" sz="2000" dirty="0">
              <a:solidFill>
                <a:srgbClr val="990033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3330" name="TextBox 26">
            <a:extLst>
              <a:ext uri="{FF2B5EF4-FFF2-40B4-BE49-F238E27FC236}">
                <a16:creationId xmlns:a16="http://schemas.microsoft.com/office/drawing/2014/main" id="{112766CA-0489-6688-370F-FFB8F7F27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203200"/>
            <a:ext cx="11407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OLIY TA’LIM TIZIMIDA “KORRUPSIYASIZ SOHA” LOYIHASINING AMALGA OSHIRILISHI YO‘NALISHIDA BAJARILGAN ISHLAR</a:t>
            </a:r>
            <a:endParaRPr lang="ru-RU" altLang="ru-RU" sz="1800" dirty="0">
              <a:solidFill>
                <a:srgbClr val="CC000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93">
            <a:extLst>
              <a:ext uri="{FF2B5EF4-FFF2-40B4-BE49-F238E27FC236}">
                <a16:creationId xmlns:a16="http://schemas.microsoft.com/office/drawing/2014/main" id="{D2684AA0-C6C1-8A94-FD78-B866AD96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4" y="1028636"/>
            <a:ext cx="2697163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Byudjet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mabla-larini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ma</a:t>
            </a:r>
            <a:r>
              <a:rPr lang="uz-Cyrl-UZ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q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sadsiz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va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samarasiz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sarflash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51" name="TextBox 93">
            <a:extLst>
              <a:ext uri="{FF2B5EF4-FFF2-40B4-BE49-F238E27FC236}">
                <a16:creationId xmlns:a16="http://schemas.microsoft.com/office/drawing/2014/main" id="{5F87CF8C-DD6C-D140-EBE8-96545DD5A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2112963"/>
            <a:ext cx="31369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Davlat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xaridlarini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amalga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oshirishda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firibgarlik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52" name="TextBox 93">
            <a:extLst>
              <a:ext uri="{FF2B5EF4-FFF2-40B4-BE49-F238E27FC236}">
                <a16:creationId xmlns:a16="http://schemas.microsoft.com/office/drawing/2014/main" id="{AC33F9A8-D23D-FF2F-DEB3-EBDA6B5C0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3144838"/>
            <a:ext cx="3390900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Xodimlarni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ishga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joylashtirish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va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ish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bilan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ta’minlash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sohasidagi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firibgarlik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53" name="TextBox 93">
            <a:extLst>
              <a:ext uri="{FF2B5EF4-FFF2-40B4-BE49-F238E27FC236}">
                <a16:creationId xmlns:a16="http://schemas.microsoft.com/office/drawing/2014/main" id="{B0927476-441F-E0A8-466C-467379266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4344988"/>
            <a:ext cx="4025900" cy="1246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Ekspertiza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tartibini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buzish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(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oraliq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yoki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yakuniy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attestatsiyadan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o‘tish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),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nomzodlik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va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doktorlik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imtihonlarini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topshirish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ilmiy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daraja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uchun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dissertatsiyalarni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himoya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qilish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tartibini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buzish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  <a:endParaRPr lang="ru-RU" altLang="ru-RU" sz="15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14342" name="TextBox 93">
            <a:extLst>
              <a:ext uri="{FF2B5EF4-FFF2-40B4-BE49-F238E27FC236}">
                <a16:creationId xmlns:a16="http://schemas.microsoft.com/office/drawing/2014/main" id="{D6D47C7F-6BF9-1E11-AA72-3DA191103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25" y="5586413"/>
            <a:ext cx="389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ru-RU" sz="160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OTMdagi sodir etilgan barcha korrupsiyaviy holatlarni ochiqchasiga saytga joylashtirish.</a:t>
            </a:r>
            <a:endParaRPr lang="ru-RU" altLang="ru-RU" sz="1600"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14343" name="TextBox 93">
            <a:extLst>
              <a:ext uri="{FF2B5EF4-FFF2-40B4-BE49-F238E27FC236}">
                <a16:creationId xmlns:a16="http://schemas.microsoft.com/office/drawing/2014/main" id="{B3C60C56-BD7E-6089-997D-D464A3EEB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163" y="3260725"/>
            <a:ext cx="35702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Favoritizm rahbar vakolatlari-ning bir qismini, yoki aksariyatini sevimli  yordamchilariga topshi-rish. Qonun yoki urf-odatlar bilan belgilangan rasmiy bo‘ysunish munosabatlariga qaramay yoki ularni chetlab o‘tish. </a:t>
            </a:r>
            <a:endParaRPr lang="ru-RU" altLang="ru-RU" sz="1600">
              <a:solidFill>
                <a:srgbClr val="0D0D0D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14344" name="TextBox 93">
            <a:extLst>
              <a:ext uri="{FF2B5EF4-FFF2-40B4-BE49-F238E27FC236}">
                <a16:creationId xmlns:a16="http://schemas.microsoft.com/office/drawing/2014/main" id="{40C5AF60-5CF8-F971-50CE-7B34CDDF0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488" y="2338388"/>
            <a:ext cx="282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Axborot xavfsizligi sohasidagi buzilishlar.</a:t>
            </a:r>
            <a:endParaRPr lang="ru-RU" altLang="ru-RU" sz="1600">
              <a:solidFill>
                <a:srgbClr val="0D0D0D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57" name="TextBox 93">
            <a:extLst>
              <a:ext uri="{FF2B5EF4-FFF2-40B4-BE49-F238E27FC236}">
                <a16:creationId xmlns:a16="http://schemas.microsoft.com/office/drawing/2014/main" id="{67593253-9485-2AB4-98D7-2F79E5E30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050" y="933450"/>
            <a:ext cx="4103688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Ta’lim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muassasasini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litsenziyalash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va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akkreditatsiya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qilishning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qonuniy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belgilangan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talablariga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rioya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qilmaslik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14346" name="Rectangle 58">
            <a:extLst>
              <a:ext uri="{FF2B5EF4-FFF2-40B4-BE49-F238E27FC236}">
                <a16:creationId xmlns:a16="http://schemas.microsoft.com/office/drawing/2014/main" id="{4033AD0E-E0ED-E341-BFB9-ED347FE69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4075113"/>
            <a:ext cx="189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95380"/>
                </a:solidFill>
                <a:latin typeface="Open Sans Semibold" panose="020B0706030804020204" pitchFamily="34" charset="0"/>
              </a:rPr>
              <a:t>4. </a:t>
            </a:r>
            <a:r>
              <a:rPr lang="uz-Cyrl-UZ" altLang="en-US" sz="2000" b="1">
                <a:solidFill>
                  <a:srgbClr val="095380"/>
                </a:solidFill>
                <a:latin typeface="Open Sans Semibold" panose="020B0706030804020204" pitchFamily="34" charset="0"/>
              </a:rPr>
              <a:t>ATTESTATSIYA</a:t>
            </a:r>
            <a:endParaRPr lang="en-US" altLang="en-US" sz="1800"/>
          </a:p>
        </p:txBody>
      </p:sp>
      <p:sp>
        <p:nvSpPr>
          <p:cNvPr id="14347" name="Rectangle 59">
            <a:extLst>
              <a:ext uri="{FF2B5EF4-FFF2-40B4-BE49-F238E27FC236}">
                <a16:creationId xmlns:a16="http://schemas.microsoft.com/office/drawing/2014/main" id="{637E7FB8-E3D1-0762-49E1-DF7EE03FC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5172075"/>
            <a:ext cx="1601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2000" b="1">
                <a:solidFill>
                  <a:srgbClr val="8C133F"/>
                </a:solidFill>
                <a:latin typeface="Open Sans Semibold" panose="020B0706030804020204" pitchFamily="34" charset="0"/>
              </a:rPr>
              <a:t>9</a:t>
            </a:r>
            <a:r>
              <a:rPr lang="en-US" altLang="en-US" sz="2000" b="1">
                <a:solidFill>
                  <a:srgbClr val="8C133F"/>
                </a:solidFill>
                <a:latin typeface="Open Sans Semibold" panose="020B0706030804020204" pitchFamily="34" charset="0"/>
              </a:rPr>
              <a:t>. </a:t>
            </a:r>
            <a:r>
              <a:rPr lang="uz-Cyrl-UZ" altLang="en-US" sz="2000" b="1">
                <a:solidFill>
                  <a:srgbClr val="8C133F"/>
                </a:solidFill>
                <a:latin typeface="Open Sans Semibold" panose="020B0706030804020204" pitchFamily="34" charset="0"/>
              </a:rPr>
              <a:t>OCHIQLIK</a:t>
            </a:r>
            <a:endParaRPr lang="en-US" altLang="en-US" sz="1800"/>
          </a:p>
        </p:txBody>
      </p:sp>
      <p:sp>
        <p:nvSpPr>
          <p:cNvPr id="14348" name="Rectangle 60">
            <a:extLst>
              <a:ext uri="{FF2B5EF4-FFF2-40B4-BE49-F238E27FC236}">
                <a16:creationId xmlns:a16="http://schemas.microsoft.com/office/drawing/2014/main" id="{290B697F-B020-E712-4BBC-159C6BFAC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3200" y="3027363"/>
            <a:ext cx="2138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2000" b="1">
                <a:solidFill>
                  <a:srgbClr val="E24E5A"/>
                </a:solidFill>
                <a:latin typeface="Open Sans Semibold" panose="020B0706030804020204" pitchFamily="34" charset="0"/>
              </a:rPr>
              <a:t>8</a:t>
            </a:r>
            <a:r>
              <a:rPr lang="en-US" altLang="en-US" sz="2000" b="1">
                <a:solidFill>
                  <a:srgbClr val="E24E5A"/>
                </a:solidFill>
                <a:latin typeface="Open Sans Semibold" panose="020B0706030804020204" pitchFamily="34" charset="0"/>
              </a:rPr>
              <a:t>. </a:t>
            </a:r>
            <a:r>
              <a:rPr lang="uz-Cyrl-UZ" altLang="en-US" sz="2000" b="1">
                <a:solidFill>
                  <a:srgbClr val="E24E5A"/>
                </a:solidFill>
                <a:latin typeface="Open Sans Semibold" panose="020B0706030804020204" pitchFamily="34" charset="0"/>
              </a:rPr>
              <a:t>FAVORITIZM</a:t>
            </a:r>
            <a:endParaRPr lang="en-US" altLang="en-US" sz="1800"/>
          </a:p>
        </p:txBody>
      </p:sp>
      <p:sp>
        <p:nvSpPr>
          <p:cNvPr id="14349" name="Rectangle 61">
            <a:extLst>
              <a:ext uri="{FF2B5EF4-FFF2-40B4-BE49-F238E27FC236}">
                <a16:creationId xmlns:a16="http://schemas.microsoft.com/office/drawing/2014/main" id="{4C98B3EE-D2ED-9980-6A7E-0206608EF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2844800"/>
            <a:ext cx="1544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39B3E3"/>
                </a:solidFill>
                <a:latin typeface="Open Sans Semibold" panose="020B0706030804020204" pitchFamily="34" charset="0"/>
              </a:rPr>
              <a:t>3. </a:t>
            </a:r>
            <a:r>
              <a:rPr lang="uz-Cyrl-UZ" altLang="en-US" sz="2000" b="1" dirty="0">
                <a:solidFill>
                  <a:srgbClr val="39B3E3"/>
                </a:solidFill>
                <a:latin typeface="Open Sans Semibold" panose="020B0706030804020204" pitchFamily="34" charset="0"/>
              </a:rPr>
              <a:t>BANDLIK</a:t>
            </a:r>
            <a:endParaRPr lang="en-US" altLang="en-US" sz="1800" dirty="0"/>
          </a:p>
        </p:txBody>
      </p:sp>
      <p:sp>
        <p:nvSpPr>
          <p:cNvPr id="14350" name="Rectangle 62">
            <a:extLst>
              <a:ext uri="{FF2B5EF4-FFF2-40B4-BE49-F238E27FC236}">
                <a16:creationId xmlns:a16="http://schemas.microsoft.com/office/drawing/2014/main" id="{4F849D5A-6E41-C4DA-6C27-15986E017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363" y="2079625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2000" b="1">
                <a:solidFill>
                  <a:srgbClr val="FF9430"/>
                </a:solidFill>
                <a:latin typeface="Open Sans Semibold" panose="020B0706030804020204" pitchFamily="34" charset="0"/>
              </a:rPr>
              <a:t>7</a:t>
            </a:r>
            <a:r>
              <a:rPr lang="en-US" altLang="en-US" sz="2000" b="1">
                <a:solidFill>
                  <a:srgbClr val="FF9430"/>
                </a:solidFill>
                <a:latin typeface="Open Sans Semibold" panose="020B0706030804020204" pitchFamily="34" charset="0"/>
              </a:rPr>
              <a:t>. </a:t>
            </a:r>
            <a:r>
              <a:rPr lang="uz-Cyrl-UZ" altLang="en-US" sz="2000" b="1">
                <a:solidFill>
                  <a:srgbClr val="FF9430"/>
                </a:solidFill>
                <a:latin typeface="Open Sans Semibold" panose="020B0706030804020204" pitchFamily="34" charset="0"/>
              </a:rPr>
              <a:t>AKT</a:t>
            </a:r>
            <a:endParaRPr lang="en-US" altLang="en-US" sz="1800"/>
          </a:p>
        </p:txBody>
      </p:sp>
      <p:sp>
        <p:nvSpPr>
          <p:cNvPr id="14351" name="Rectangle 63">
            <a:extLst>
              <a:ext uri="{FF2B5EF4-FFF2-40B4-BE49-F238E27FC236}">
                <a16:creationId xmlns:a16="http://schemas.microsoft.com/office/drawing/2014/main" id="{821F1DB8-E672-BD28-090A-DCBBC1CAB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1835150"/>
            <a:ext cx="295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9D1DA"/>
                </a:solidFill>
                <a:latin typeface="Open Sans Semibold" panose="020B0706030804020204" pitchFamily="34" charset="0"/>
              </a:rPr>
              <a:t>2. </a:t>
            </a:r>
            <a:r>
              <a:rPr lang="uz-Cyrl-UZ" altLang="en-US" sz="2000" b="1">
                <a:solidFill>
                  <a:srgbClr val="69D1DA"/>
                </a:solidFill>
                <a:latin typeface="Open Sans Semibold" panose="020B0706030804020204" pitchFamily="34" charset="0"/>
              </a:rPr>
              <a:t>DAVLAT XARIDLARI</a:t>
            </a:r>
            <a:endParaRPr lang="en-US" altLang="en-US" sz="1800"/>
          </a:p>
        </p:txBody>
      </p:sp>
      <p:sp>
        <p:nvSpPr>
          <p:cNvPr id="14352" name="Rectangle 64">
            <a:extLst>
              <a:ext uri="{FF2B5EF4-FFF2-40B4-BE49-F238E27FC236}">
                <a16:creationId xmlns:a16="http://schemas.microsoft.com/office/drawing/2014/main" id="{844DBF24-EAF7-2943-C974-0D2FBEE7E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8088" y="623888"/>
            <a:ext cx="2335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2000" b="1">
                <a:solidFill>
                  <a:srgbClr val="F7BE48"/>
                </a:solidFill>
                <a:latin typeface="Open Sans Semibold" panose="020B0706030804020204" pitchFamily="34" charset="0"/>
              </a:rPr>
              <a:t>6</a:t>
            </a:r>
            <a:r>
              <a:rPr lang="en-US" altLang="en-US" sz="2000" b="1">
                <a:solidFill>
                  <a:srgbClr val="F7BE48"/>
                </a:solidFill>
                <a:latin typeface="Open Sans Semibold" panose="020B0706030804020204" pitchFamily="34" charset="0"/>
              </a:rPr>
              <a:t>. </a:t>
            </a:r>
            <a:r>
              <a:rPr lang="uz-Cyrl-UZ" altLang="en-US" sz="2000" b="1">
                <a:solidFill>
                  <a:srgbClr val="F7BE48"/>
                </a:solidFill>
                <a:latin typeface="Open Sans Semibold" panose="020B0706030804020204" pitchFamily="34" charset="0"/>
              </a:rPr>
              <a:t>AKKREDITATSIYA</a:t>
            </a:r>
            <a:endParaRPr lang="en-US" altLang="en-US" sz="1800"/>
          </a:p>
        </p:txBody>
      </p:sp>
      <p:sp>
        <p:nvSpPr>
          <p:cNvPr id="14353" name="Rectangle 65">
            <a:extLst>
              <a:ext uri="{FF2B5EF4-FFF2-40B4-BE49-F238E27FC236}">
                <a16:creationId xmlns:a16="http://schemas.microsoft.com/office/drawing/2014/main" id="{90533B3D-9958-CCD8-2AB6-BA8BD721B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7" y="708971"/>
            <a:ext cx="141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69DAAB"/>
                </a:solidFill>
                <a:latin typeface="Open Sans Semibold" panose="020B0706030804020204" pitchFamily="34" charset="0"/>
              </a:rPr>
              <a:t>1. </a:t>
            </a:r>
            <a:r>
              <a:rPr lang="uz-Cyrl-UZ" altLang="en-US" sz="2000" b="1" dirty="0">
                <a:solidFill>
                  <a:srgbClr val="69DAAB"/>
                </a:solidFill>
                <a:latin typeface="Open Sans Semibold" panose="020B0706030804020204" pitchFamily="34" charset="0"/>
              </a:rPr>
              <a:t>BYUDJET</a:t>
            </a:r>
            <a:endParaRPr lang="en-US" altLang="en-US" sz="1800" dirty="0"/>
          </a:p>
        </p:txBody>
      </p:sp>
      <p:sp>
        <p:nvSpPr>
          <p:cNvPr id="14354" name="Freeform 66">
            <a:extLst>
              <a:ext uri="{FF2B5EF4-FFF2-40B4-BE49-F238E27FC236}">
                <a16:creationId xmlns:a16="http://schemas.microsoft.com/office/drawing/2014/main" id="{CB356949-A1FA-F55C-76D9-4C6368950041}"/>
              </a:ext>
            </a:extLst>
          </p:cNvPr>
          <p:cNvSpPr>
            <a:spLocks/>
          </p:cNvSpPr>
          <p:nvPr/>
        </p:nvSpPr>
        <p:spPr bwMode="auto">
          <a:xfrm>
            <a:off x="3684588" y="3013075"/>
            <a:ext cx="998537" cy="836613"/>
          </a:xfrm>
          <a:custGeom>
            <a:avLst/>
            <a:gdLst>
              <a:gd name="T0" fmla="*/ 2147483646 w 258"/>
              <a:gd name="T1" fmla="*/ 2147483646 h 216"/>
              <a:gd name="T2" fmla="*/ 2147483646 w 258"/>
              <a:gd name="T3" fmla="*/ 0 h 216"/>
              <a:gd name="T4" fmla="*/ 2147483646 w 258"/>
              <a:gd name="T5" fmla="*/ 0 h 216"/>
              <a:gd name="T6" fmla="*/ 2147483646 w 258"/>
              <a:gd name="T7" fmla="*/ 2147483646 h 216"/>
              <a:gd name="T8" fmla="*/ 0 w 258"/>
              <a:gd name="T9" fmla="*/ 2147483646 h 216"/>
              <a:gd name="T10" fmla="*/ 2147483646 w 258"/>
              <a:gd name="T11" fmla="*/ 2147483646 h 216"/>
              <a:gd name="T12" fmla="*/ 2147483646 w 258"/>
              <a:gd name="T13" fmla="*/ 2147483646 h 216"/>
              <a:gd name="T14" fmla="*/ 2147483646 w 258"/>
              <a:gd name="T15" fmla="*/ 2147483646 h 216"/>
              <a:gd name="T16" fmla="*/ 2147483646 w 258"/>
              <a:gd name="T17" fmla="*/ 2147483646 h 216"/>
              <a:gd name="T18" fmla="*/ 2147483646 w 258"/>
              <a:gd name="T19" fmla="*/ 2147483646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58" h="216">
                <a:moveTo>
                  <a:pt x="258" y="14"/>
                </a:moveTo>
                <a:cubicBezTo>
                  <a:pt x="258" y="8"/>
                  <a:pt x="256" y="3"/>
                  <a:pt x="252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4"/>
                  <a:pt x="8" y="9"/>
                  <a:pt x="7" y="14"/>
                </a:cubicBezTo>
                <a:cubicBezTo>
                  <a:pt x="2" y="45"/>
                  <a:pt x="0" y="76"/>
                  <a:pt x="0" y="108"/>
                </a:cubicBezTo>
                <a:cubicBezTo>
                  <a:pt x="0" y="139"/>
                  <a:pt x="2" y="171"/>
                  <a:pt x="7" y="202"/>
                </a:cubicBezTo>
                <a:cubicBezTo>
                  <a:pt x="8" y="206"/>
                  <a:pt x="8" y="211"/>
                  <a:pt x="9" y="216"/>
                </a:cubicBezTo>
                <a:cubicBezTo>
                  <a:pt x="252" y="216"/>
                  <a:pt x="252" y="216"/>
                  <a:pt x="252" y="216"/>
                </a:cubicBezTo>
                <a:cubicBezTo>
                  <a:pt x="256" y="212"/>
                  <a:pt x="258" y="207"/>
                  <a:pt x="258" y="202"/>
                </a:cubicBezTo>
                <a:lnTo>
                  <a:pt x="258" y="14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5" name="Freeform 67">
            <a:extLst>
              <a:ext uri="{FF2B5EF4-FFF2-40B4-BE49-F238E27FC236}">
                <a16:creationId xmlns:a16="http://schemas.microsoft.com/office/drawing/2014/main" id="{650A0FCE-E536-C39E-972C-79616AFB3AE9}"/>
              </a:ext>
            </a:extLst>
          </p:cNvPr>
          <p:cNvSpPr>
            <a:spLocks/>
          </p:cNvSpPr>
          <p:nvPr/>
        </p:nvSpPr>
        <p:spPr bwMode="auto">
          <a:xfrm>
            <a:off x="3719513" y="2343150"/>
            <a:ext cx="939800" cy="669925"/>
          </a:xfrm>
          <a:custGeom>
            <a:avLst/>
            <a:gdLst>
              <a:gd name="T0" fmla="*/ 2147483646 w 243"/>
              <a:gd name="T1" fmla="*/ 2147483646 h 173"/>
              <a:gd name="T2" fmla="*/ 2147483646 w 243"/>
              <a:gd name="T3" fmla="*/ 2147483646 h 173"/>
              <a:gd name="T4" fmla="*/ 0 w 243"/>
              <a:gd name="T5" fmla="*/ 2147483646 h 173"/>
              <a:gd name="T6" fmla="*/ 2147483646 w 243"/>
              <a:gd name="T7" fmla="*/ 2147483646 h 173"/>
              <a:gd name="T8" fmla="*/ 2147483646 w 243"/>
              <a:gd name="T9" fmla="*/ 2147483646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3" h="173">
                <a:moveTo>
                  <a:pt x="81" y="10"/>
                </a:moveTo>
                <a:cubicBezTo>
                  <a:pt x="71" y="0"/>
                  <a:pt x="55" y="3"/>
                  <a:pt x="49" y="16"/>
                </a:cubicBezTo>
                <a:cubicBezTo>
                  <a:pt x="26" y="66"/>
                  <a:pt x="10" y="118"/>
                  <a:pt x="0" y="173"/>
                </a:cubicBezTo>
                <a:cubicBezTo>
                  <a:pt x="243" y="173"/>
                  <a:pt x="243" y="173"/>
                  <a:pt x="243" y="173"/>
                </a:cubicBezTo>
                <a:lnTo>
                  <a:pt x="81" y="10"/>
                </a:lnTo>
                <a:close/>
              </a:path>
            </a:pathLst>
          </a:custGeom>
          <a:solidFill>
            <a:srgbClr val="91E5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6" name="Freeform 68">
            <a:extLst>
              <a:ext uri="{FF2B5EF4-FFF2-40B4-BE49-F238E27FC236}">
                <a16:creationId xmlns:a16="http://schemas.microsoft.com/office/drawing/2014/main" id="{6D5D9E47-997A-2EA8-7727-2F4802446271}"/>
              </a:ext>
            </a:extLst>
          </p:cNvPr>
          <p:cNvSpPr>
            <a:spLocks/>
          </p:cNvSpPr>
          <p:nvPr/>
        </p:nvSpPr>
        <p:spPr bwMode="auto">
          <a:xfrm>
            <a:off x="3719513" y="3849688"/>
            <a:ext cx="939800" cy="666750"/>
          </a:xfrm>
          <a:custGeom>
            <a:avLst/>
            <a:gdLst>
              <a:gd name="T0" fmla="*/ 2147483646 w 243"/>
              <a:gd name="T1" fmla="*/ 2147483646 h 172"/>
              <a:gd name="T2" fmla="*/ 2147483646 w 243"/>
              <a:gd name="T3" fmla="*/ 2147483646 h 172"/>
              <a:gd name="T4" fmla="*/ 2147483646 w 243"/>
              <a:gd name="T5" fmla="*/ 0 h 172"/>
              <a:gd name="T6" fmla="*/ 0 w 243"/>
              <a:gd name="T7" fmla="*/ 0 h 172"/>
              <a:gd name="T8" fmla="*/ 2147483646 w 243"/>
              <a:gd name="T9" fmla="*/ 2147483646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3" h="172">
                <a:moveTo>
                  <a:pt x="49" y="157"/>
                </a:moveTo>
                <a:cubicBezTo>
                  <a:pt x="55" y="169"/>
                  <a:pt x="71" y="172"/>
                  <a:pt x="81" y="162"/>
                </a:cubicBezTo>
                <a:cubicBezTo>
                  <a:pt x="243" y="0"/>
                  <a:pt x="243" y="0"/>
                  <a:pt x="243" y="0"/>
                </a:cubicBezTo>
                <a:cubicBezTo>
                  <a:pt x="0" y="0"/>
                  <a:pt x="0" y="0"/>
                  <a:pt x="0" y="0"/>
                </a:cubicBezTo>
                <a:cubicBezTo>
                  <a:pt x="10" y="54"/>
                  <a:pt x="26" y="107"/>
                  <a:pt x="49" y="157"/>
                </a:cubicBezTo>
                <a:close/>
              </a:path>
            </a:pathLst>
          </a:custGeom>
          <a:solidFill>
            <a:srgbClr val="2CC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7" name="Freeform 69">
            <a:extLst>
              <a:ext uri="{FF2B5EF4-FFF2-40B4-BE49-F238E27FC236}">
                <a16:creationId xmlns:a16="http://schemas.microsoft.com/office/drawing/2014/main" id="{16EED3DC-4AA9-9AC5-51B5-9791A6BFFF96}"/>
              </a:ext>
            </a:extLst>
          </p:cNvPr>
          <p:cNvSpPr>
            <a:spLocks/>
          </p:cNvSpPr>
          <p:nvPr/>
        </p:nvSpPr>
        <p:spPr bwMode="auto">
          <a:xfrm>
            <a:off x="5681663" y="1012825"/>
            <a:ext cx="836612" cy="1000125"/>
          </a:xfrm>
          <a:custGeom>
            <a:avLst/>
            <a:gdLst>
              <a:gd name="T0" fmla="*/ 2147483646 w 216"/>
              <a:gd name="T1" fmla="*/ 2147483646 h 258"/>
              <a:gd name="T2" fmla="*/ 2147483646 w 216"/>
              <a:gd name="T3" fmla="*/ 2147483646 h 258"/>
              <a:gd name="T4" fmla="*/ 2147483646 w 216"/>
              <a:gd name="T5" fmla="*/ 2147483646 h 258"/>
              <a:gd name="T6" fmla="*/ 2147483646 w 216"/>
              <a:gd name="T7" fmla="*/ 2147483646 h 258"/>
              <a:gd name="T8" fmla="*/ 2147483646 w 216"/>
              <a:gd name="T9" fmla="*/ 0 h 258"/>
              <a:gd name="T10" fmla="*/ 2147483646 w 216"/>
              <a:gd name="T11" fmla="*/ 2147483646 h 258"/>
              <a:gd name="T12" fmla="*/ 0 w 216"/>
              <a:gd name="T13" fmla="*/ 2147483646 h 258"/>
              <a:gd name="T14" fmla="*/ 0 w 216"/>
              <a:gd name="T15" fmla="*/ 2147483646 h 258"/>
              <a:gd name="T16" fmla="*/ 2147483646 w 216"/>
              <a:gd name="T17" fmla="*/ 2147483646 h 258"/>
              <a:gd name="T18" fmla="*/ 2147483646 w 216"/>
              <a:gd name="T19" fmla="*/ 2147483646 h 2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" h="258">
                <a:moveTo>
                  <a:pt x="202" y="258"/>
                </a:moveTo>
                <a:cubicBezTo>
                  <a:pt x="207" y="258"/>
                  <a:pt x="212" y="256"/>
                  <a:pt x="216" y="252"/>
                </a:cubicBezTo>
                <a:cubicBezTo>
                  <a:pt x="216" y="9"/>
                  <a:pt x="216" y="9"/>
                  <a:pt x="216" y="9"/>
                </a:cubicBezTo>
                <a:cubicBezTo>
                  <a:pt x="211" y="8"/>
                  <a:pt x="207" y="7"/>
                  <a:pt x="202" y="7"/>
                </a:cubicBezTo>
                <a:cubicBezTo>
                  <a:pt x="171" y="2"/>
                  <a:pt x="140" y="0"/>
                  <a:pt x="108" y="0"/>
                </a:cubicBezTo>
                <a:cubicBezTo>
                  <a:pt x="76" y="0"/>
                  <a:pt x="45" y="2"/>
                  <a:pt x="14" y="7"/>
                </a:cubicBezTo>
                <a:cubicBezTo>
                  <a:pt x="9" y="7"/>
                  <a:pt x="5" y="8"/>
                  <a:pt x="0" y="9"/>
                </a:cubicBezTo>
                <a:cubicBezTo>
                  <a:pt x="0" y="252"/>
                  <a:pt x="0" y="252"/>
                  <a:pt x="0" y="252"/>
                </a:cubicBezTo>
                <a:cubicBezTo>
                  <a:pt x="4" y="256"/>
                  <a:pt x="9" y="258"/>
                  <a:pt x="14" y="258"/>
                </a:cubicBezTo>
                <a:lnTo>
                  <a:pt x="202" y="258"/>
                </a:lnTo>
                <a:close/>
              </a:path>
            </a:pathLst>
          </a:custGeom>
          <a:solidFill>
            <a:srgbClr val="FFBC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8" name="Freeform 70">
            <a:extLst>
              <a:ext uri="{FF2B5EF4-FFF2-40B4-BE49-F238E27FC236}">
                <a16:creationId xmlns:a16="http://schemas.microsoft.com/office/drawing/2014/main" id="{BF2AD9F0-B625-485C-AA3C-8660E87527AF}"/>
              </a:ext>
            </a:extLst>
          </p:cNvPr>
          <p:cNvSpPr>
            <a:spLocks/>
          </p:cNvSpPr>
          <p:nvPr/>
        </p:nvSpPr>
        <p:spPr bwMode="auto">
          <a:xfrm>
            <a:off x="5016500" y="1047750"/>
            <a:ext cx="665163" cy="941388"/>
          </a:xfrm>
          <a:custGeom>
            <a:avLst/>
            <a:gdLst>
              <a:gd name="T0" fmla="*/ 2147483646 w 172"/>
              <a:gd name="T1" fmla="*/ 2147483646 h 243"/>
              <a:gd name="T2" fmla="*/ 2147483646 w 172"/>
              <a:gd name="T3" fmla="*/ 2147483646 h 243"/>
              <a:gd name="T4" fmla="*/ 2147483646 w 172"/>
              <a:gd name="T5" fmla="*/ 2147483646 h 243"/>
              <a:gd name="T6" fmla="*/ 2147483646 w 172"/>
              <a:gd name="T7" fmla="*/ 0 h 243"/>
              <a:gd name="T8" fmla="*/ 2147483646 w 172"/>
              <a:gd name="T9" fmla="*/ 2147483646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" h="243">
                <a:moveTo>
                  <a:pt x="15" y="49"/>
                </a:moveTo>
                <a:cubicBezTo>
                  <a:pt x="3" y="54"/>
                  <a:pt x="0" y="71"/>
                  <a:pt x="9" y="80"/>
                </a:cubicBezTo>
                <a:cubicBezTo>
                  <a:pt x="172" y="243"/>
                  <a:pt x="172" y="243"/>
                  <a:pt x="172" y="243"/>
                </a:cubicBezTo>
                <a:cubicBezTo>
                  <a:pt x="172" y="0"/>
                  <a:pt x="172" y="0"/>
                  <a:pt x="172" y="0"/>
                </a:cubicBezTo>
                <a:cubicBezTo>
                  <a:pt x="118" y="9"/>
                  <a:pt x="65" y="26"/>
                  <a:pt x="15" y="49"/>
                </a:cubicBezTo>
                <a:close/>
              </a:path>
            </a:pathLst>
          </a:custGeom>
          <a:solidFill>
            <a:srgbClr val="FFD0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9" name="Freeform 71">
            <a:extLst>
              <a:ext uri="{FF2B5EF4-FFF2-40B4-BE49-F238E27FC236}">
                <a16:creationId xmlns:a16="http://schemas.microsoft.com/office/drawing/2014/main" id="{3042039B-B67A-EB25-6457-5758DCFEB62F}"/>
              </a:ext>
            </a:extLst>
          </p:cNvPr>
          <p:cNvSpPr>
            <a:spLocks/>
          </p:cNvSpPr>
          <p:nvPr/>
        </p:nvSpPr>
        <p:spPr bwMode="auto">
          <a:xfrm>
            <a:off x="6518275" y="1047750"/>
            <a:ext cx="666750" cy="941388"/>
          </a:xfrm>
          <a:custGeom>
            <a:avLst/>
            <a:gdLst>
              <a:gd name="T0" fmla="*/ 2147483646 w 172"/>
              <a:gd name="T1" fmla="*/ 2147483646 h 243"/>
              <a:gd name="T2" fmla="*/ 2147483646 w 172"/>
              <a:gd name="T3" fmla="*/ 2147483646 h 243"/>
              <a:gd name="T4" fmla="*/ 0 w 172"/>
              <a:gd name="T5" fmla="*/ 0 h 243"/>
              <a:gd name="T6" fmla="*/ 0 w 172"/>
              <a:gd name="T7" fmla="*/ 2147483646 h 243"/>
              <a:gd name="T8" fmla="*/ 2147483646 w 172"/>
              <a:gd name="T9" fmla="*/ 2147483646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" h="243">
                <a:moveTo>
                  <a:pt x="163" y="80"/>
                </a:moveTo>
                <a:cubicBezTo>
                  <a:pt x="172" y="71"/>
                  <a:pt x="169" y="54"/>
                  <a:pt x="157" y="49"/>
                </a:cubicBezTo>
                <a:cubicBezTo>
                  <a:pt x="107" y="26"/>
                  <a:pt x="54" y="9"/>
                  <a:pt x="0" y="0"/>
                </a:cubicBezTo>
                <a:cubicBezTo>
                  <a:pt x="0" y="243"/>
                  <a:pt x="0" y="243"/>
                  <a:pt x="0" y="243"/>
                </a:cubicBezTo>
                <a:lnTo>
                  <a:pt x="163" y="80"/>
                </a:lnTo>
                <a:close/>
              </a:path>
            </a:pathLst>
          </a:custGeom>
          <a:solidFill>
            <a:srgbClr val="FAB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0" name="Freeform 72">
            <a:extLst>
              <a:ext uri="{FF2B5EF4-FFF2-40B4-BE49-F238E27FC236}">
                <a16:creationId xmlns:a16="http://schemas.microsoft.com/office/drawing/2014/main" id="{1D20712C-B06F-EF16-0796-37DCF87BDAA4}"/>
              </a:ext>
            </a:extLst>
          </p:cNvPr>
          <p:cNvSpPr>
            <a:spLocks/>
          </p:cNvSpPr>
          <p:nvPr/>
        </p:nvSpPr>
        <p:spPr bwMode="auto">
          <a:xfrm>
            <a:off x="7540625" y="3849688"/>
            <a:ext cx="941388" cy="666750"/>
          </a:xfrm>
          <a:custGeom>
            <a:avLst/>
            <a:gdLst>
              <a:gd name="T0" fmla="*/ 2147483646 w 243"/>
              <a:gd name="T1" fmla="*/ 2147483646 h 172"/>
              <a:gd name="T2" fmla="*/ 2147483646 w 243"/>
              <a:gd name="T3" fmla="*/ 2147483646 h 172"/>
              <a:gd name="T4" fmla="*/ 2147483646 w 243"/>
              <a:gd name="T5" fmla="*/ 0 h 172"/>
              <a:gd name="T6" fmla="*/ 0 w 243"/>
              <a:gd name="T7" fmla="*/ 0 h 172"/>
              <a:gd name="T8" fmla="*/ 2147483646 w 243"/>
              <a:gd name="T9" fmla="*/ 2147483646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3" h="172">
                <a:moveTo>
                  <a:pt x="162" y="162"/>
                </a:moveTo>
                <a:cubicBezTo>
                  <a:pt x="172" y="172"/>
                  <a:pt x="188" y="169"/>
                  <a:pt x="194" y="157"/>
                </a:cubicBezTo>
                <a:cubicBezTo>
                  <a:pt x="217" y="107"/>
                  <a:pt x="233" y="54"/>
                  <a:pt x="243" y="0"/>
                </a:cubicBezTo>
                <a:cubicBezTo>
                  <a:pt x="0" y="0"/>
                  <a:pt x="0" y="0"/>
                  <a:pt x="0" y="0"/>
                </a:cubicBezTo>
                <a:lnTo>
                  <a:pt x="162" y="162"/>
                </a:lnTo>
                <a:close/>
              </a:path>
            </a:pathLst>
          </a:custGeom>
          <a:solidFill>
            <a:srgbClr val="CC23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1" name="Freeform 73">
            <a:extLst>
              <a:ext uri="{FF2B5EF4-FFF2-40B4-BE49-F238E27FC236}">
                <a16:creationId xmlns:a16="http://schemas.microsoft.com/office/drawing/2014/main" id="{ACEEF943-8A79-A2E9-39C9-58297C287CD4}"/>
              </a:ext>
            </a:extLst>
          </p:cNvPr>
          <p:cNvSpPr>
            <a:spLocks/>
          </p:cNvSpPr>
          <p:nvPr/>
        </p:nvSpPr>
        <p:spPr bwMode="auto">
          <a:xfrm>
            <a:off x="7540625" y="2343150"/>
            <a:ext cx="941388" cy="669925"/>
          </a:xfrm>
          <a:custGeom>
            <a:avLst/>
            <a:gdLst>
              <a:gd name="T0" fmla="*/ 2147483646 w 243"/>
              <a:gd name="T1" fmla="*/ 2147483646 h 173"/>
              <a:gd name="T2" fmla="*/ 2147483646 w 243"/>
              <a:gd name="T3" fmla="*/ 2147483646 h 173"/>
              <a:gd name="T4" fmla="*/ 0 w 243"/>
              <a:gd name="T5" fmla="*/ 2147483646 h 173"/>
              <a:gd name="T6" fmla="*/ 2147483646 w 243"/>
              <a:gd name="T7" fmla="*/ 2147483646 h 173"/>
              <a:gd name="T8" fmla="*/ 2147483646 w 243"/>
              <a:gd name="T9" fmla="*/ 2147483646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3" h="173">
                <a:moveTo>
                  <a:pt x="194" y="16"/>
                </a:moveTo>
                <a:cubicBezTo>
                  <a:pt x="188" y="3"/>
                  <a:pt x="172" y="0"/>
                  <a:pt x="162" y="10"/>
                </a:cubicBezTo>
                <a:cubicBezTo>
                  <a:pt x="0" y="173"/>
                  <a:pt x="0" y="173"/>
                  <a:pt x="0" y="173"/>
                </a:cubicBezTo>
                <a:cubicBezTo>
                  <a:pt x="243" y="173"/>
                  <a:pt x="243" y="173"/>
                  <a:pt x="243" y="173"/>
                </a:cubicBezTo>
                <a:cubicBezTo>
                  <a:pt x="233" y="118"/>
                  <a:pt x="217" y="66"/>
                  <a:pt x="194" y="16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2" name="Freeform 74">
            <a:extLst>
              <a:ext uri="{FF2B5EF4-FFF2-40B4-BE49-F238E27FC236}">
                <a16:creationId xmlns:a16="http://schemas.microsoft.com/office/drawing/2014/main" id="{70D1003F-20C3-3283-7FD9-739A56EF7152}"/>
              </a:ext>
            </a:extLst>
          </p:cNvPr>
          <p:cNvSpPr>
            <a:spLocks/>
          </p:cNvSpPr>
          <p:nvPr/>
        </p:nvSpPr>
        <p:spPr bwMode="auto">
          <a:xfrm>
            <a:off x="7518400" y="3013075"/>
            <a:ext cx="998538" cy="836613"/>
          </a:xfrm>
          <a:custGeom>
            <a:avLst/>
            <a:gdLst>
              <a:gd name="T0" fmla="*/ 2147483646 w 258"/>
              <a:gd name="T1" fmla="*/ 2147483646 h 216"/>
              <a:gd name="T2" fmla="*/ 2147483646 w 258"/>
              <a:gd name="T3" fmla="*/ 2147483646 h 216"/>
              <a:gd name="T4" fmla="*/ 2147483646 w 258"/>
              <a:gd name="T5" fmla="*/ 0 h 216"/>
              <a:gd name="T6" fmla="*/ 2147483646 w 258"/>
              <a:gd name="T7" fmla="*/ 0 h 216"/>
              <a:gd name="T8" fmla="*/ 0 w 258"/>
              <a:gd name="T9" fmla="*/ 2147483646 h 216"/>
              <a:gd name="T10" fmla="*/ 0 w 258"/>
              <a:gd name="T11" fmla="*/ 2147483646 h 216"/>
              <a:gd name="T12" fmla="*/ 2147483646 w 258"/>
              <a:gd name="T13" fmla="*/ 2147483646 h 216"/>
              <a:gd name="T14" fmla="*/ 2147483646 w 258"/>
              <a:gd name="T15" fmla="*/ 2147483646 h 216"/>
              <a:gd name="T16" fmla="*/ 2147483646 w 258"/>
              <a:gd name="T17" fmla="*/ 2147483646 h 216"/>
              <a:gd name="T18" fmla="*/ 2147483646 w 258"/>
              <a:gd name="T19" fmla="*/ 2147483646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58" h="216">
                <a:moveTo>
                  <a:pt x="258" y="108"/>
                </a:moveTo>
                <a:cubicBezTo>
                  <a:pt x="258" y="76"/>
                  <a:pt x="256" y="45"/>
                  <a:pt x="251" y="14"/>
                </a:cubicBezTo>
                <a:cubicBezTo>
                  <a:pt x="250" y="9"/>
                  <a:pt x="250" y="4"/>
                  <a:pt x="249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3"/>
                  <a:pt x="0" y="8"/>
                  <a:pt x="0" y="14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07"/>
                  <a:pt x="2" y="212"/>
                  <a:pt x="6" y="216"/>
                </a:cubicBezTo>
                <a:cubicBezTo>
                  <a:pt x="249" y="216"/>
                  <a:pt x="249" y="216"/>
                  <a:pt x="249" y="216"/>
                </a:cubicBezTo>
                <a:cubicBezTo>
                  <a:pt x="250" y="211"/>
                  <a:pt x="250" y="206"/>
                  <a:pt x="251" y="202"/>
                </a:cubicBezTo>
                <a:cubicBezTo>
                  <a:pt x="256" y="171"/>
                  <a:pt x="258" y="139"/>
                  <a:pt x="258" y="108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3" name="Freeform 75">
            <a:extLst>
              <a:ext uri="{FF2B5EF4-FFF2-40B4-BE49-F238E27FC236}">
                <a16:creationId xmlns:a16="http://schemas.microsoft.com/office/drawing/2014/main" id="{3C9E9BD7-88AB-3020-D34D-9378EEB35A2A}"/>
              </a:ext>
            </a:extLst>
          </p:cNvPr>
          <p:cNvSpPr>
            <a:spLocks/>
          </p:cNvSpPr>
          <p:nvPr/>
        </p:nvSpPr>
        <p:spPr bwMode="auto">
          <a:xfrm>
            <a:off x="6518275" y="4868863"/>
            <a:ext cx="666750" cy="941387"/>
          </a:xfrm>
          <a:custGeom>
            <a:avLst/>
            <a:gdLst>
              <a:gd name="T0" fmla="*/ 2147483646 w 172"/>
              <a:gd name="T1" fmla="*/ 2147483646 h 243"/>
              <a:gd name="T2" fmla="*/ 2147483646 w 172"/>
              <a:gd name="T3" fmla="*/ 2147483646 h 243"/>
              <a:gd name="T4" fmla="*/ 0 w 172"/>
              <a:gd name="T5" fmla="*/ 0 h 243"/>
              <a:gd name="T6" fmla="*/ 0 w 172"/>
              <a:gd name="T7" fmla="*/ 0 h 243"/>
              <a:gd name="T8" fmla="*/ 0 w 172"/>
              <a:gd name="T9" fmla="*/ 2147483646 h 243"/>
              <a:gd name="T10" fmla="*/ 2147483646 w 172"/>
              <a:gd name="T11" fmla="*/ 2147483646 h 2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2" h="243">
                <a:moveTo>
                  <a:pt x="157" y="195"/>
                </a:moveTo>
                <a:cubicBezTo>
                  <a:pt x="169" y="189"/>
                  <a:pt x="172" y="173"/>
                  <a:pt x="163" y="16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43"/>
                  <a:pt x="0" y="243"/>
                  <a:pt x="0" y="243"/>
                </a:cubicBezTo>
                <a:cubicBezTo>
                  <a:pt x="54" y="234"/>
                  <a:pt x="107" y="218"/>
                  <a:pt x="157" y="195"/>
                </a:cubicBezTo>
                <a:close/>
              </a:path>
            </a:pathLst>
          </a:custGeom>
          <a:solidFill>
            <a:srgbClr val="0A4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4" name="Freeform 76">
            <a:extLst>
              <a:ext uri="{FF2B5EF4-FFF2-40B4-BE49-F238E27FC236}">
                <a16:creationId xmlns:a16="http://schemas.microsoft.com/office/drawing/2014/main" id="{EDABDA9D-1624-4F46-5B7C-1C2E68544DD5}"/>
              </a:ext>
            </a:extLst>
          </p:cNvPr>
          <p:cNvSpPr>
            <a:spLocks/>
          </p:cNvSpPr>
          <p:nvPr/>
        </p:nvSpPr>
        <p:spPr bwMode="auto">
          <a:xfrm>
            <a:off x="5016500" y="4868863"/>
            <a:ext cx="665163" cy="941387"/>
          </a:xfrm>
          <a:custGeom>
            <a:avLst/>
            <a:gdLst>
              <a:gd name="T0" fmla="*/ 2147483646 w 172"/>
              <a:gd name="T1" fmla="*/ 0 h 243"/>
              <a:gd name="T2" fmla="*/ 2147483646 w 172"/>
              <a:gd name="T3" fmla="*/ 2147483646 h 243"/>
              <a:gd name="T4" fmla="*/ 2147483646 w 172"/>
              <a:gd name="T5" fmla="*/ 2147483646 h 243"/>
              <a:gd name="T6" fmla="*/ 2147483646 w 172"/>
              <a:gd name="T7" fmla="*/ 2147483646 h 243"/>
              <a:gd name="T8" fmla="*/ 2147483646 w 172"/>
              <a:gd name="T9" fmla="*/ 0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" h="243">
                <a:moveTo>
                  <a:pt x="172" y="0"/>
                </a:moveTo>
                <a:cubicBezTo>
                  <a:pt x="9" y="163"/>
                  <a:pt x="9" y="163"/>
                  <a:pt x="9" y="163"/>
                </a:cubicBezTo>
                <a:cubicBezTo>
                  <a:pt x="0" y="173"/>
                  <a:pt x="3" y="189"/>
                  <a:pt x="15" y="195"/>
                </a:cubicBezTo>
                <a:cubicBezTo>
                  <a:pt x="65" y="218"/>
                  <a:pt x="118" y="234"/>
                  <a:pt x="172" y="243"/>
                </a:cubicBezTo>
                <a:cubicBezTo>
                  <a:pt x="172" y="0"/>
                  <a:pt x="172" y="0"/>
                  <a:pt x="172" y="0"/>
                </a:cubicBezTo>
                <a:close/>
              </a:path>
            </a:pathLst>
          </a:custGeom>
          <a:solidFill>
            <a:srgbClr val="2070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5" name="Freeform 77">
            <a:extLst>
              <a:ext uri="{FF2B5EF4-FFF2-40B4-BE49-F238E27FC236}">
                <a16:creationId xmlns:a16="http://schemas.microsoft.com/office/drawing/2014/main" id="{47F9670B-5FBA-4A9B-362B-84E6C44FCC9A}"/>
              </a:ext>
            </a:extLst>
          </p:cNvPr>
          <p:cNvSpPr>
            <a:spLocks/>
          </p:cNvSpPr>
          <p:nvPr/>
        </p:nvSpPr>
        <p:spPr bwMode="auto">
          <a:xfrm>
            <a:off x="5681663" y="4849813"/>
            <a:ext cx="836612" cy="1000125"/>
          </a:xfrm>
          <a:custGeom>
            <a:avLst/>
            <a:gdLst>
              <a:gd name="T0" fmla="*/ 2147483646 w 216"/>
              <a:gd name="T1" fmla="*/ 0 h 258"/>
              <a:gd name="T2" fmla="*/ 2147483646 w 216"/>
              <a:gd name="T3" fmla="*/ 0 h 258"/>
              <a:gd name="T4" fmla="*/ 2147483646 w 216"/>
              <a:gd name="T5" fmla="*/ 0 h 258"/>
              <a:gd name="T6" fmla="*/ 0 w 216"/>
              <a:gd name="T7" fmla="*/ 2147483646 h 258"/>
              <a:gd name="T8" fmla="*/ 0 w 216"/>
              <a:gd name="T9" fmla="*/ 2147483646 h 258"/>
              <a:gd name="T10" fmla="*/ 2147483646 w 216"/>
              <a:gd name="T11" fmla="*/ 2147483646 h 258"/>
              <a:gd name="T12" fmla="*/ 2147483646 w 216"/>
              <a:gd name="T13" fmla="*/ 2147483646 h 258"/>
              <a:gd name="T14" fmla="*/ 2147483646 w 216"/>
              <a:gd name="T15" fmla="*/ 2147483646 h 258"/>
              <a:gd name="T16" fmla="*/ 2147483646 w 216"/>
              <a:gd name="T17" fmla="*/ 2147483646 h 258"/>
              <a:gd name="T18" fmla="*/ 2147483646 w 216"/>
              <a:gd name="T19" fmla="*/ 2147483646 h 258"/>
              <a:gd name="T20" fmla="*/ 2147483646 w 216"/>
              <a:gd name="T21" fmla="*/ 0 h 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" h="258">
                <a:moveTo>
                  <a:pt x="202" y="0"/>
                </a:move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9" y="0"/>
                  <a:pt x="4" y="2"/>
                  <a:pt x="0" y="5"/>
                </a:cubicBezTo>
                <a:cubicBezTo>
                  <a:pt x="0" y="248"/>
                  <a:pt x="0" y="248"/>
                  <a:pt x="0" y="248"/>
                </a:cubicBezTo>
                <a:cubicBezTo>
                  <a:pt x="5" y="249"/>
                  <a:pt x="9" y="250"/>
                  <a:pt x="14" y="251"/>
                </a:cubicBezTo>
                <a:cubicBezTo>
                  <a:pt x="45" y="255"/>
                  <a:pt x="76" y="258"/>
                  <a:pt x="108" y="258"/>
                </a:cubicBezTo>
                <a:cubicBezTo>
                  <a:pt x="140" y="258"/>
                  <a:pt x="171" y="255"/>
                  <a:pt x="202" y="251"/>
                </a:cubicBezTo>
                <a:cubicBezTo>
                  <a:pt x="207" y="250"/>
                  <a:pt x="211" y="249"/>
                  <a:pt x="216" y="248"/>
                </a:cubicBezTo>
                <a:cubicBezTo>
                  <a:pt x="216" y="5"/>
                  <a:pt x="216" y="5"/>
                  <a:pt x="216" y="5"/>
                </a:cubicBezTo>
                <a:cubicBezTo>
                  <a:pt x="212" y="2"/>
                  <a:pt x="207" y="0"/>
                  <a:pt x="202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6" name="Freeform 78">
            <a:extLst>
              <a:ext uri="{FF2B5EF4-FFF2-40B4-BE49-F238E27FC236}">
                <a16:creationId xmlns:a16="http://schemas.microsoft.com/office/drawing/2014/main" id="{476387F0-1F59-9B93-D630-625FAB3C8FD0}"/>
              </a:ext>
            </a:extLst>
          </p:cNvPr>
          <p:cNvSpPr>
            <a:spLocks/>
          </p:cNvSpPr>
          <p:nvPr/>
        </p:nvSpPr>
        <p:spPr bwMode="auto">
          <a:xfrm>
            <a:off x="4043363" y="3897313"/>
            <a:ext cx="1592262" cy="1592262"/>
          </a:xfrm>
          <a:custGeom>
            <a:avLst/>
            <a:gdLst>
              <a:gd name="T0" fmla="*/ 2147483646 w 411"/>
              <a:gd name="T1" fmla="*/ 0 h 411"/>
              <a:gd name="T2" fmla="*/ 2147483646 w 411"/>
              <a:gd name="T3" fmla="*/ 2147483646 h 411"/>
              <a:gd name="T4" fmla="*/ 2147483646 w 411"/>
              <a:gd name="T5" fmla="*/ 2147483646 h 411"/>
              <a:gd name="T6" fmla="*/ 2147483646 w 411"/>
              <a:gd name="T7" fmla="*/ 2147483646 h 411"/>
              <a:gd name="T8" fmla="*/ 2147483646 w 411"/>
              <a:gd name="T9" fmla="*/ 2147483646 h 411"/>
              <a:gd name="T10" fmla="*/ 2147483646 w 411"/>
              <a:gd name="T11" fmla="*/ 2147483646 h 411"/>
              <a:gd name="T12" fmla="*/ 2147483646 w 411"/>
              <a:gd name="T13" fmla="*/ 2147483646 h 411"/>
              <a:gd name="T14" fmla="*/ 2147483646 w 411"/>
              <a:gd name="T15" fmla="*/ 2147483646 h 411"/>
              <a:gd name="T16" fmla="*/ 2147483646 w 411"/>
              <a:gd name="T17" fmla="*/ 0 h 4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1" h="411">
                <a:moveTo>
                  <a:pt x="192" y="0"/>
                </a:moveTo>
                <a:cubicBezTo>
                  <a:pt x="190" y="1"/>
                  <a:pt x="188" y="3"/>
                  <a:pt x="186" y="4"/>
                </a:cubicBezTo>
                <a:cubicBezTo>
                  <a:pt x="7" y="183"/>
                  <a:pt x="7" y="183"/>
                  <a:pt x="7" y="183"/>
                </a:cubicBezTo>
                <a:cubicBezTo>
                  <a:pt x="1" y="190"/>
                  <a:pt x="0" y="200"/>
                  <a:pt x="4" y="208"/>
                </a:cubicBezTo>
                <a:cubicBezTo>
                  <a:pt x="55" y="288"/>
                  <a:pt x="123" y="356"/>
                  <a:pt x="203" y="406"/>
                </a:cubicBezTo>
                <a:cubicBezTo>
                  <a:pt x="211" y="411"/>
                  <a:pt x="221" y="410"/>
                  <a:pt x="227" y="403"/>
                </a:cubicBezTo>
                <a:cubicBezTo>
                  <a:pt x="406" y="225"/>
                  <a:pt x="406" y="225"/>
                  <a:pt x="406" y="225"/>
                </a:cubicBezTo>
                <a:cubicBezTo>
                  <a:pt x="408" y="223"/>
                  <a:pt x="410" y="221"/>
                  <a:pt x="411" y="218"/>
                </a:cubicBezTo>
                <a:cubicBezTo>
                  <a:pt x="310" y="181"/>
                  <a:pt x="230" y="101"/>
                  <a:pt x="192" y="0"/>
                </a:cubicBezTo>
                <a:close/>
              </a:path>
            </a:pathLst>
          </a:custGeom>
          <a:solidFill>
            <a:srgbClr val="0A98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7" name="Freeform 79">
            <a:extLst>
              <a:ext uri="{FF2B5EF4-FFF2-40B4-BE49-F238E27FC236}">
                <a16:creationId xmlns:a16="http://schemas.microsoft.com/office/drawing/2014/main" id="{A565FC36-737B-AC28-B61C-E43B3D90E838}"/>
              </a:ext>
            </a:extLst>
          </p:cNvPr>
          <p:cNvSpPr>
            <a:spLocks/>
          </p:cNvSpPr>
          <p:nvPr/>
        </p:nvSpPr>
        <p:spPr bwMode="auto">
          <a:xfrm>
            <a:off x="6565900" y="1370013"/>
            <a:ext cx="1590675" cy="1592262"/>
          </a:xfrm>
          <a:custGeom>
            <a:avLst/>
            <a:gdLst>
              <a:gd name="T0" fmla="*/ 2147483646 w 411"/>
              <a:gd name="T1" fmla="*/ 2147483646 h 411"/>
              <a:gd name="T2" fmla="*/ 2147483646 w 411"/>
              <a:gd name="T3" fmla="*/ 2147483646 h 411"/>
              <a:gd name="T4" fmla="*/ 2147483646 w 411"/>
              <a:gd name="T5" fmla="*/ 2147483646 h 411"/>
              <a:gd name="T6" fmla="*/ 2147483646 w 411"/>
              <a:gd name="T7" fmla="*/ 2147483646 h 411"/>
              <a:gd name="T8" fmla="*/ 2147483646 w 411"/>
              <a:gd name="T9" fmla="*/ 2147483646 h 411"/>
              <a:gd name="T10" fmla="*/ 2147483646 w 411"/>
              <a:gd name="T11" fmla="*/ 2147483646 h 411"/>
              <a:gd name="T12" fmla="*/ 2147483646 w 411"/>
              <a:gd name="T13" fmla="*/ 2147483646 h 411"/>
              <a:gd name="T14" fmla="*/ 0 w 411"/>
              <a:gd name="T15" fmla="*/ 2147483646 h 411"/>
              <a:gd name="T16" fmla="*/ 2147483646 w 411"/>
              <a:gd name="T17" fmla="*/ 2147483646 h 4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1" h="411">
                <a:moveTo>
                  <a:pt x="219" y="411"/>
                </a:moveTo>
                <a:cubicBezTo>
                  <a:pt x="221" y="410"/>
                  <a:pt x="223" y="409"/>
                  <a:pt x="225" y="407"/>
                </a:cubicBezTo>
                <a:cubicBezTo>
                  <a:pt x="404" y="228"/>
                  <a:pt x="404" y="228"/>
                  <a:pt x="404" y="228"/>
                </a:cubicBezTo>
                <a:cubicBezTo>
                  <a:pt x="410" y="221"/>
                  <a:pt x="411" y="211"/>
                  <a:pt x="407" y="204"/>
                </a:cubicBezTo>
                <a:cubicBezTo>
                  <a:pt x="356" y="124"/>
                  <a:pt x="288" y="56"/>
                  <a:pt x="208" y="5"/>
                </a:cubicBezTo>
                <a:cubicBezTo>
                  <a:pt x="200" y="0"/>
                  <a:pt x="190" y="1"/>
                  <a:pt x="184" y="8"/>
                </a:cubicBezTo>
                <a:cubicBezTo>
                  <a:pt x="5" y="187"/>
                  <a:pt x="5" y="187"/>
                  <a:pt x="5" y="187"/>
                </a:cubicBezTo>
                <a:cubicBezTo>
                  <a:pt x="3" y="189"/>
                  <a:pt x="1" y="191"/>
                  <a:pt x="0" y="193"/>
                </a:cubicBezTo>
                <a:cubicBezTo>
                  <a:pt x="101" y="231"/>
                  <a:pt x="181" y="311"/>
                  <a:pt x="219" y="411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8" name="Freeform 80">
            <a:extLst>
              <a:ext uri="{FF2B5EF4-FFF2-40B4-BE49-F238E27FC236}">
                <a16:creationId xmlns:a16="http://schemas.microsoft.com/office/drawing/2014/main" id="{24CC0AFD-5BF3-C7DA-99B2-36A93961EDEA}"/>
              </a:ext>
            </a:extLst>
          </p:cNvPr>
          <p:cNvSpPr>
            <a:spLocks/>
          </p:cNvSpPr>
          <p:nvPr/>
        </p:nvSpPr>
        <p:spPr bwMode="auto">
          <a:xfrm>
            <a:off x="4043363" y="1370013"/>
            <a:ext cx="1592262" cy="1592262"/>
          </a:xfrm>
          <a:custGeom>
            <a:avLst/>
            <a:gdLst>
              <a:gd name="T0" fmla="*/ 2147483646 w 411"/>
              <a:gd name="T1" fmla="*/ 2147483646 h 411"/>
              <a:gd name="T2" fmla="*/ 2147483646 w 411"/>
              <a:gd name="T3" fmla="*/ 2147483646 h 411"/>
              <a:gd name="T4" fmla="*/ 2147483646 w 411"/>
              <a:gd name="T5" fmla="*/ 2147483646 h 411"/>
              <a:gd name="T6" fmla="*/ 2147483646 w 411"/>
              <a:gd name="T7" fmla="*/ 2147483646 h 411"/>
              <a:gd name="T8" fmla="*/ 2147483646 w 411"/>
              <a:gd name="T9" fmla="*/ 2147483646 h 411"/>
              <a:gd name="T10" fmla="*/ 2147483646 w 411"/>
              <a:gd name="T11" fmla="*/ 2147483646 h 411"/>
              <a:gd name="T12" fmla="*/ 2147483646 w 411"/>
              <a:gd name="T13" fmla="*/ 2147483646 h 411"/>
              <a:gd name="T14" fmla="*/ 2147483646 w 411"/>
              <a:gd name="T15" fmla="*/ 2147483646 h 411"/>
              <a:gd name="T16" fmla="*/ 2147483646 w 411"/>
              <a:gd name="T17" fmla="*/ 2147483646 h 4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1" h="411">
                <a:moveTo>
                  <a:pt x="411" y="193"/>
                </a:moveTo>
                <a:cubicBezTo>
                  <a:pt x="410" y="191"/>
                  <a:pt x="408" y="189"/>
                  <a:pt x="406" y="187"/>
                </a:cubicBezTo>
                <a:cubicBezTo>
                  <a:pt x="227" y="8"/>
                  <a:pt x="227" y="8"/>
                  <a:pt x="227" y="8"/>
                </a:cubicBezTo>
                <a:cubicBezTo>
                  <a:pt x="221" y="1"/>
                  <a:pt x="211" y="0"/>
                  <a:pt x="203" y="5"/>
                </a:cubicBezTo>
                <a:cubicBezTo>
                  <a:pt x="123" y="56"/>
                  <a:pt x="55" y="124"/>
                  <a:pt x="4" y="204"/>
                </a:cubicBezTo>
                <a:cubicBezTo>
                  <a:pt x="0" y="211"/>
                  <a:pt x="1" y="221"/>
                  <a:pt x="7" y="228"/>
                </a:cubicBezTo>
                <a:cubicBezTo>
                  <a:pt x="186" y="407"/>
                  <a:pt x="186" y="407"/>
                  <a:pt x="186" y="407"/>
                </a:cubicBezTo>
                <a:cubicBezTo>
                  <a:pt x="188" y="409"/>
                  <a:pt x="190" y="410"/>
                  <a:pt x="192" y="411"/>
                </a:cubicBezTo>
                <a:cubicBezTo>
                  <a:pt x="230" y="311"/>
                  <a:pt x="310" y="231"/>
                  <a:pt x="411" y="193"/>
                </a:cubicBezTo>
                <a:close/>
              </a:path>
            </a:pathLst>
          </a:custGeom>
          <a:solidFill>
            <a:srgbClr val="64DA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9" name="Freeform 81">
            <a:extLst>
              <a:ext uri="{FF2B5EF4-FFF2-40B4-BE49-F238E27FC236}">
                <a16:creationId xmlns:a16="http://schemas.microsoft.com/office/drawing/2014/main" id="{128D2638-BD5B-01B7-3361-D03F53598F1E}"/>
              </a:ext>
            </a:extLst>
          </p:cNvPr>
          <p:cNvSpPr>
            <a:spLocks/>
          </p:cNvSpPr>
          <p:nvPr/>
        </p:nvSpPr>
        <p:spPr bwMode="auto">
          <a:xfrm>
            <a:off x="6565900" y="3897313"/>
            <a:ext cx="1590675" cy="1592262"/>
          </a:xfrm>
          <a:custGeom>
            <a:avLst/>
            <a:gdLst>
              <a:gd name="T0" fmla="*/ 2147483646 w 411"/>
              <a:gd name="T1" fmla="*/ 2147483646 h 411"/>
              <a:gd name="T2" fmla="*/ 2147483646 w 411"/>
              <a:gd name="T3" fmla="*/ 2147483646 h 411"/>
              <a:gd name="T4" fmla="*/ 2147483646 w 411"/>
              <a:gd name="T5" fmla="*/ 0 h 411"/>
              <a:gd name="T6" fmla="*/ 0 w 411"/>
              <a:gd name="T7" fmla="*/ 2147483646 h 411"/>
              <a:gd name="T8" fmla="*/ 2147483646 w 411"/>
              <a:gd name="T9" fmla="*/ 2147483646 h 411"/>
              <a:gd name="T10" fmla="*/ 2147483646 w 411"/>
              <a:gd name="T11" fmla="*/ 2147483646 h 411"/>
              <a:gd name="T12" fmla="*/ 2147483646 w 411"/>
              <a:gd name="T13" fmla="*/ 2147483646 h 411"/>
              <a:gd name="T14" fmla="*/ 2147483646 w 411"/>
              <a:gd name="T15" fmla="*/ 2147483646 h 411"/>
              <a:gd name="T16" fmla="*/ 2147483646 w 411"/>
              <a:gd name="T17" fmla="*/ 2147483646 h 4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1" h="411">
                <a:moveTo>
                  <a:pt x="404" y="183"/>
                </a:moveTo>
                <a:cubicBezTo>
                  <a:pt x="225" y="4"/>
                  <a:pt x="225" y="4"/>
                  <a:pt x="225" y="4"/>
                </a:cubicBezTo>
                <a:cubicBezTo>
                  <a:pt x="223" y="3"/>
                  <a:pt x="221" y="1"/>
                  <a:pt x="219" y="0"/>
                </a:cubicBezTo>
                <a:cubicBezTo>
                  <a:pt x="181" y="101"/>
                  <a:pt x="101" y="181"/>
                  <a:pt x="0" y="218"/>
                </a:cubicBezTo>
                <a:cubicBezTo>
                  <a:pt x="1" y="221"/>
                  <a:pt x="3" y="223"/>
                  <a:pt x="5" y="225"/>
                </a:cubicBezTo>
                <a:cubicBezTo>
                  <a:pt x="184" y="403"/>
                  <a:pt x="184" y="403"/>
                  <a:pt x="184" y="403"/>
                </a:cubicBezTo>
                <a:cubicBezTo>
                  <a:pt x="190" y="410"/>
                  <a:pt x="200" y="411"/>
                  <a:pt x="208" y="406"/>
                </a:cubicBezTo>
                <a:cubicBezTo>
                  <a:pt x="288" y="356"/>
                  <a:pt x="356" y="288"/>
                  <a:pt x="407" y="208"/>
                </a:cubicBezTo>
                <a:cubicBezTo>
                  <a:pt x="411" y="200"/>
                  <a:pt x="410" y="190"/>
                  <a:pt x="404" y="183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0" name="Freeform 82">
            <a:extLst>
              <a:ext uri="{FF2B5EF4-FFF2-40B4-BE49-F238E27FC236}">
                <a16:creationId xmlns:a16="http://schemas.microsoft.com/office/drawing/2014/main" id="{05FC43CF-63DD-13A5-0988-EFCEF50F68B9}"/>
              </a:ext>
            </a:extLst>
          </p:cNvPr>
          <p:cNvSpPr>
            <a:spLocks/>
          </p:cNvSpPr>
          <p:nvPr/>
        </p:nvSpPr>
        <p:spPr bwMode="auto">
          <a:xfrm>
            <a:off x="4787900" y="3892550"/>
            <a:ext cx="852488" cy="849313"/>
          </a:xfrm>
          <a:custGeom>
            <a:avLst/>
            <a:gdLst>
              <a:gd name="T0" fmla="*/ 2147483646 w 220"/>
              <a:gd name="T1" fmla="*/ 2147483646 h 219"/>
              <a:gd name="T2" fmla="*/ 2147483646 w 220"/>
              <a:gd name="T3" fmla="*/ 0 h 219"/>
              <a:gd name="T4" fmla="*/ 2147483646 w 220"/>
              <a:gd name="T5" fmla="*/ 0 h 219"/>
              <a:gd name="T6" fmla="*/ 0 w 220"/>
              <a:gd name="T7" fmla="*/ 2147483646 h 219"/>
              <a:gd name="T8" fmla="*/ 2147483646 w 220"/>
              <a:gd name="T9" fmla="*/ 2147483646 h 219"/>
              <a:gd name="T10" fmla="*/ 2147483646 w 220"/>
              <a:gd name="T11" fmla="*/ 2147483646 h 219"/>
              <a:gd name="T12" fmla="*/ 2147483646 w 220"/>
              <a:gd name="T13" fmla="*/ 2147483646 h 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0" h="219">
                <a:moveTo>
                  <a:pt x="220" y="19"/>
                </a:moveTo>
                <a:cubicBezTo>
                  <a:pt x="220" y="8"/>
                  <a:pt x="211" y="0"/>
                  <a:pt x="200" y="0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3" y="0"/>
                  <a:pt x="0" y="1"/>
                </a:cubicBezTo>
                <a:cubicBezTo>
                  <a:pt x="38" y="102"/>
                  <a:pt x="118" y="182"/>
                  <a:pt x="219" y="219"/>
                </a:cubicBezTo>
                <a:cubicBezTo>
                  <a:pt x="219" y="217"/>
                  <a:pt x="220" y="214"/>
                  <a:pt x="220" y="212"/>
                </a:cubicBezTo>
                <a:lnTo>
                  <a:pt x="220" y="19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1" name="Freeform 83">
            <a:extLst>
              <a:ext uri="{FF2B5EF4-FFF2-40B4-BE49-F238E27FC236}">
                <a16:creationId xmlns:a16="http://schemas.microsoft.com/office/drawing/2014/main" id="{1CB17A83-FEC4-5942-5553-757B628CF424}"/>
              </a:ext>
            </a:extLst>
          </p:cNvPr>
          <p:cNvSpPr>
            <a:spLocks/>
          </p:cNvSpPr>
          <p:nvPr/>
        </p:nvSpPr>
        <p:spPr bwMode="auto">
          <a:xfrm>
            <a:off x="6561138" y="2117725"/>
            <a:ext cx="852487" cy="852488"/>
          </a:xfrm>
          <a:custGeom>
            <a:avLst/>
            <a:gdLst>
              <a:gd name="T0" fmla="*/ 0 w 220"/>
              <a:gd name="T1" fmla="*/ 2147483646 h 220"/>
              <a:gd name="T2" fmla="*/ 2147483646 w 220"/>
              <a:gd name="T3" fmla="*/ 2147483646 h 220"/>
              <a:gd name="T4" fmla="*/ 2147483646 w 220"/>
              <a:gd name="T5" fmla="*/ 2147483646 h 220"/>
              <a:gd name="T6" fmla="*/ 2147483646 w 220"/>
              <a:gd name="T7" fmla="*/ 2147483646 h 220"/>
              <a:gd name="T8" fmla="*/ 2147483646 w 220"/>
              <a:gd name="T9" fmla="*/ 0 h 220"/>
              <a:gd name="T10" fmla="*/ 0 w 220"/>
              <a:gd name="T11" fmla="*/ 2147483646 h 220"/>
              <a:gd name="T12" fmla="*/ 0 w 220"/>
              <a:gd name="T13" fmla="*/ 2147483646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0" h="220">
                <a:moveTo>
                  <a:pt x="0" y="200"/>
                </a:moveTo>
                <a:cubicBezTo>
                  <a:pt x="0" y="211"/>
                  <a:pt x="9" y="220"/>
                  <a:pt x="20" y="220"/>
                </a:cubicBezTo>
                <a:cubicBezTo>
                  <a:pt x="212" y="220"/>
                  <a:pt x="212" y="220"/>
                  <a:pt x="212" y="220"/>
                </a:cubicBezTo>
                <a:cubicBezTo>
                  <a:pt x="215" y="220"/>
                  <a:pt x="217" y="219"/>
                  <a:pt x="220" y="218"/>
                </a:cubicBezTo>
                <a:cubicBezTo>
                  <a:pt x="182" y="118"/>
                  <a:pt x="102" y="38"/>
                  <a:pt x="1" y="0"/>
                </a:cubicBezTo>
                <a:cubicBezTo>
                  <a:pt x="1" y="2"/>
                  <a:pt x="0" y="5"/>
                  <a:pt x="0" y="8"/>
                </a:cubicBezTo>
                <a:lnTo>
                  <a:pt x="0" y="200"/>
                </a:lnTo>
                <a:close/>
              </a:path>
            </a:pathLst>
          </a:custGeom>
          <a:solidFill>
            <a:srgbClr val="FA79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2" name="Freeform 84">
            <a:extLst>
              <a:ext uri="{FF2B5EF4-FFF2-40B4-BE49-F238E27FC236}">
                <a16:creationId xmlns:a16="http://schemas.microsoft.com/office/drawing/2014/main" id="{58930242-11D3-4B3C-2B64-8514FB0440DA}"/>
              </a:ext>
            </a:extLst>
          </p:cNvPr>
          <p:cNvSpPr>
            <a:spLocks/>
          </p:cNvSpPr>
          <p:nvPr/>
        </p:nvSpPr>
        <p:spPr bwMode="auto">
          <a:xfrm>
            <a:off x="4787900" y="2117725"/>
            <a:ext cx="852488" cy="852488"/>
          </a:xfrm>
          <a:custGeom>
            <a:avLst/>
            <a:gdLst>
              <a:gd name="T0" fmla="*/ 2147483646 w 220"/>
              <a:gd name="T1" fmla="*/ 2147483646 h 220"/>
              <a:gd name="T2" fmla="*/ 2147483646 w 220"/>
              <a:gd name="T3" fmla="*/ 2147483646 h 220"/>
              <a:gd name="T4" fmla="*/ 2147483646 w 220"/>
              <a:gd name="T5" fmla="*/ 2147483646 h 220"/>
              <a:gd name="T6" fmla="*/ 2147483646 w 220"/>
              <a:gd name="T7" fmla="*/ 0 h 220"/>
              <a:gd name="T8" fmla="*/ 0 w 220"/>
              <a:gd name="T9" fmla="*/ 2147483646 h 220"/>
              <a:gd name="T10" fmla="*/ 2147483646 w 220"/>
              <a:gd name="T11" fmla="*/ 2147483646 h 220"/>
              <a:gd name="T12" fmla="*/ 2147483646 w 220"/>
              <a:gd name="T13" fmla="*/ 2147483646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0" h="220">
                <a:moveTo>
                  <a:pt x="200" y="220"/>
                </a:moveTo>
                <a:cubicBezTo>
                  <a:pt x="211" y="220"/>
                  <a:pt x="220" y="211"/>
                  <a:pt x="220" y="200"/>
                </a:cubicBezTo>
                <a:cubicBezTo>
                  <a:pt x="220" y="8"/>
                  <a:pt x="220" y="8"/>
                  <a:pt x="220" y="8"/>
                </a:cubicBezTo>
                <a:cubicBezTo>
                  <a:pt x="220" y="5"/>
                  <a:pt x="219" y="2"/>
                  <a:pt x="219" y="0"/>
                </a:cubicBezTo>
                <a:cubicBezTo>
                  <a:pt x="118" y="38"/>
                  <a:pt x="38" y="118"/>
                  <a:pt x="0" y="218"/>
                </a:cubicBezTo>
                <a:cubicBezTo>
                  <a:pt x="3" y="219"/>
                  <a:pt x="5" y="220"/>
                  <a:pt x="8" y="220"/>
                </a:cubicBezTo>
                <a:lnTo>
                  <a:pt x="200" y="220"/>
                </a:lnTo>
                <a:close/>
              </a:path>
            </a:pathLst>
          </a:custGeom>
          <a:solidFill>
            <a:srgbClr val="38C9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3" name="Freeform 85">
            <a:extLst>
              <a:ext uri="{FF2B5EF4-FFF2-40B4-BE49-F238E27FC236}">
                <a16:creationId xmlns:a16="http://schemas.microsoft.com/office/drawing/2014/main" id="{64D608C0-9097-545D-30F6-88562EEC1A1E}"/>
              </a:ext>
            </a:extLst>
          </p:cNvPr>
          <p:cNvSpPr>
            <a:spLocks/>
          </p:cNvSpPr>
          <p:nvPr/>
        </p:nvSpPr>
        <p:spPr bwMode="auto">
          <a:xfrm>
            <a:off x="6561138" y="3892550"/>
            <a:ext cx="852487" cy="849313"/>
          </a:xfrm>
          <a:custGeom>
            <a:avLst/>
            <a:gdLst>
              <a:gd name="T0" fmla="*/ 2147483646 w 220"/>
              <a:gd name="T1" fmla="*/ 2147483646 h 219"/>
              <a:gd name="T2" fmla="*/ 2147483646 w 220"/>
              <a:gd name="T3" fmla="*/ 0 h 219"/>
              <a:gd name="T4" fmla="*/ 2147483646 w 220"/>
              <a:gd name="T5" fmla="*/ 0 h 219"/>
              <a:gd name="T6" fmla="*/ 0 w 220"/>
              <a:gd name="T7" fmla="*/ 2147483646 h 219"/>
              <a:gd name="T8" fmla="*/ 0 w 220"/>
              <a:gd name="T9" fmla="*/ 2147483646 h 219"/>
              <a:gd name="T10" fmla="*/ 2147483646 w 220"/>
              <a:gd name="T11" fmla="*/ 2147483646 h 219"/>
              <a:gd name="T12" fmla="*/ 2147483646 w 220"/>
              <a:gd name="T13" fmla="*/ 2147483646 h 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0" h="219">
                <a:moveTo>
                  <a:pt x="220" y="1"/>
                </a:moveTo>
                <a:cubicBezTo>
                  <a:pt x="217" y="0"/>
                  <a:pt x="215" y="0"/>
                  <a:pt x="21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214"/>
                  <a:pt x="1" y="217"/>
                  <a:pt x="1" y="219"/>
                </a:cubicBezTo>
                <a:cubicBezTo>
                  <a:pt x="102" y="182"/>
                  <a:pt x="182" y="102"/>
                  <a:pt x="220" y="1"/>
                </a:cubicBezTo>
                <a:close/>
              </a:path>
            </a:pathLst>
          </a:custGeom>
          <a:solidFill>
            <a:srgbClr val="9E28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4" name="Freeform 86">
            <a:extLst>
              <a:ext uri="{FF2B5EF4-FFF2-40B4-BE49-F238E27FC236}">
                <a16:creationId xmlns:a16="http://schemas.microsoft.com/office/drawing/2014/main" id="{67058A6D-542C-76E2-BC36-53E3AFA6803A}"/>
              </a:ext>
            </a:extLst>
          </p:cNvPr>
          <p:cNvSpPr>
            <a:spLocks noEditPoints="1"/>
          </p:cNvSpPr>
          <p:nvPr/>
        </p:nvSpPr>
        <p:spPr bwMode="auto">
          <a:xfrm>
            <a:off x="4473575" y="1800225"/>
            <a:ext cx="558800" cy="557213"/>
          </a:xfrm>
          <a:custGeom>
            <a:avLst/>
            <a:gdLst>
              <a:gd name="T0" fmla="*/ 2147483646 w 144"/>
              <a:gd name="T1" fmla="*/ 0 h 144"/>
              <a:gd name="T2" fmla="*/ 0 w 144"/>
              <a:gd name="T3" fmla="*/ 2147483646 h 144"/>
              <a:gd name="T4" fmla="*/ 2147483646 w 144"/>
              <a:gd name="T5" fmla="*/ 2147483646 h 144"/>
              <a:gd name="T6" fmla="*/ 2147483646 w 144"/>
              <a:gd name="T7" fmla="*/ 2147483646 h 144"/>
              <a:gd name="T8" fmla="*/ 2147483646 w 144"/>
              <a:gd name="T9" fmla="*/ 0 h 144"/>
              <a:gd name="T10" fmla="*/ 2147483646 w 144"/>
              <a:gd name="T11" fmla="*/ 2147483646 h 144"/>
              <a:gd name="T12" fmla="*/ 2147483646 w 144"/>
              <a:gd name="T13" fmla="*/ 2147483646 h 144"/>
              <a:gd name="T14" fmla="*/ 2147483646 w 144"/>
              <a:gd name="T15" fmla="*/ 2147483646 h 144"/>
              <a:gd name="T16" fmla="*/ 2147483646 w 144"/>
              <a:gd name="T17" fmla="*/ 2147483646 h 144"/>
              <a:gd name="T18" fmla="*/ 2147483646 w 144"/>
              <a:gd name="T19" fmla="*/ 2147483646 h 144"/>
              <a:gd name="T20" fmla="*/ 2147483646 w 144"/>
              <a:gd name="T21" fmla="*/ 2147483646 h 144"/>
              <a:gd name="T22" fmla="*/ 2147483646 w 144"/>
              <a:gd name="T23" fmla="*/ 2147483646 h 144"/>
              <a:gd name="T24" fmla="*/ 2147483646 w 144"/>
              <a:gd name="T25" fmla="*/ 2147483646 h 144"/>
              <a:gd name="T26" fmla="*/ 2147483646 w 144"/>
              <a:gd name="T27" fmla="*/ 2147483646 h 144"/>
              <a:gd name="T28" fmla="*/ 2147483646 w 144"/>
              <a:gd name="T29" fmla="*/ 2147483646 h 144"/>
              <a:gd name="T30" fmla="*/ 2147483646 w 144"/>
              <a:gd name="T31" fmla="*/ 2147483646 h 144"/>
              <a:gd name="T32" fmla="*/ 2147483646 w 144"/>
              <a:gd name="T33" fmla="*/ 2147483646 h 144"/>
              <a:gd name="T34" fmla="*/ 2147483646 w 144"/>
              <a:gd name="T35" fmla="*/ 2147483646 h 1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1"/>
                  <a:pt x="32" y="144"/>
                  <a:pt x="72" y="144"/>
                </a:cubicBezTo>
                <a:cubicBezTo>
                  <a:pt x="112" y="144"/>
                  <a:pt x="144" y="111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9" y="86"/>
                </a:moveTo>
                <a:cubicBezTo>
                  <a:pt x="86" y="86"/>
                  <a:pt x="86" y="86"/>
                  <a:pt x="86" y="86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58" y="119"/>
                  <a:pt x="58" y="119"/>
                  <a:pt x="58" y="119"/>
                </a:cubicBezTo>
                <a:cubicBezTo>
                  <a:pt x="58" y="86"/>
                  <a:pt x="58" y="86"/>
                  <a:pt x="58" y="86"/>
                </a:cubicBezTo>
                <a:cubicBezTo>
                  <a:pt x="25" y="86"/>
                  <a:pt x="25" y="86"/>
                  <a:pt x="25" y="86"/>
                </a:cubicBezTo>
                <a:cubicBezTo>
                  <a:pt x="25" y="58"/>
                  <a:pt x="25" y="58"/>
                  <a:pt x="25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25"/>
                  <a:pt x="58" y="25"/>
                  <a:pt x="58" y="25"/>
                </a:cubicBezTo>
                <a:cubicBezTo>
                  <a:pt x="86" y="25"/>
                  <a:pt x="86" y="25"/>
                  <a:pt x="86" y="25"/>
                </a:cubicBezTo>
                <a:cubicBezTo>
                  <a:pt x="86" y="58"/>
                  <a:pt x="86" y="58"/>
                  <a:pt x="86" y="58"/>
                </a:cubicBezTo>
                <a:cubicBezTo>
                  <a:pt x="119" y="58"/>
                  <a:pt x="119" y="58"/>
                  <a:pt x="119" y="58"/>
                </a:cubicBezTo>
                <a:lnTo>
                  <a:pt x="119" y="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5" name="Freeform 87">
            <a:extLst>
              <a:ext uri="{FF2B5EF4-FFF2-40B4-BE49-F238E27FC236}">
                <a16:creationId xmlns:a16="http://schemas.microsoft.com/office/drawing/2014/main" id="{9392B0AF-CCAC-B936-86FE-A422A84339E1}"/>
              </a:ext>
            </a:extLst>
          </p:cNvPr>
          <p:cNvSpPr>
            <a:spLocks noEditPoints="1"/>
          </p:cNvSpPr>
          <p:nvPr/>
        </p:nvSpPr>
        <p:spPr bwMode="auto">
          <a:xfrm>
            <a:off x="3830638" y="3195638"/>
            <a:ext cx="639762" cy="519112"/>
          </a:xfrm>
          <a:custGeom>
            <a:avLst/>
            <a:gdLst>
              <a:gd name="T0" fmla="*/ 2147483646 w 165"/>
              <a:gd name="T1" fmla="*/ 2147483646 h 134"/>
              <a:gd name="T2" fmla="*/ 2147483646 w 165"/>
              <a:gd name="T3" fmla="*/ 2147483646 h 134"/>
              <a:gd name="T4" fmla="*/ 2147483646 w 165"/>
              <a:gd name="T5" fmla="*/ 2147483646 h 134"/>
              <a:gd name="T6" fmla="*/ 2147483646 w 165"/>
              <a:gd name="T7" fmla="*/ 2147483646 h 134"/>
              <a:gd name="T8" fmla="*/ 2147483646 w 165"/>
              <a:gd name="T9" fmla="*/ 2147483646 h 134"/>
              <a:gd name="T10" fmla="*/ 2147483646 w 165"/>
              <a:gd name="T11" fmla="*/ 2147483646 h 134"/>
              <a:gd name="T12" fmla="*/ 2147483646 w 165"/>
              <a:gd name="T13" fmla="*/ 2147483646 h 134"/>
              <a:gd name="T14" fmla="*/ 2147483646 w 165"/>
              <a:gd name="T15" fmla="*/ 2147483646 h 134"/>
              <a:gd name="T16" fmla="*/ 2147483646 w 165"/>
              <a:gd name="T17" fmla="*/ 2147483646 h 134"/>
              <a:gd name="T18" fmla="*/ 2147483646 w 165"/>
              <a:gd name="T19" fmla="*/ 2147483646 h 134"/>
              <a:gd name="T20" fmla="*/ 2147483646 w 165"/>
              <a:gd name="T21" fmla="*/ 2147483646 h 134"/>
              <a:gd name="T22" fmla="*/ 2147483646 w 165"/>
              <a:gd name="T23" fmla="*/ 2147483646 h 134"/>
              <a:gd name="T24" fmla="*/ 2147483646 w 165"/>
              <a:gd name="T25" fmla="*/ 2147483646 h 134"/>
              <a:gd name="T26" fmla="*/ 2147483646 w 165"/>
              <a:gd name="T27" fmla="*/ 2147483646 h 134"/>
              <a:gd name="T28" fmla="*/ 2147483646 w 165"/>
              <a:gd name="T29" fmla="*/ 2147483646 h 134"/>
              <a:gd name="T30" fmla="*/ 2147483646 w 165"/>
              <a:gd name="T31" fmla="*/ 2147483646 h 134"/>
              <a:gd name="T32" fmla="*/ 2147483646 w 165"/>
              <a:gd name="T33" fmla="*/ 2147483646 h 134"/>
              <a:gd name="T34" fmla="*/ 2147483646 w 165"/>
              <a:gd name="T35" fmla="*/ 2147483646 h 134"/>
              <a:gd name="T36" fmla="*/ 2147483646 w 165"/>
              <a:gd name="T37" fmla="*/ 2147483646 h 134"/>
              <a:gd name="T38" fmla="*/ 2147483646 w 165"/>
              <a:gd name="T39" fmla="*/ 2147483646 h 134"/>
              <a:gd name="T40" fmla="*/ 2147483646 w 165"/>
              <a:gd name="T41" fmla="*/ 2147483646 h 134"/>
              <a:gd name="T42" fmla="*/ 2147483646 w 165"/>
              <a:gd name="T43" fmla="*/ 2147483646 h 134"/>
              <a:gd name="T44" fmla="*/ 2147483646 w 165"/>
              <a:gd name="T45" fmla="*/ 2147483646 h 134"/>
              <a:gd name="T46" fmla="*/ 2147483646 w 165"/>
              <a:gd name="T47" fmla="*/ 2147483646 h 134"/>
              <a:gd name="T48" fmla="*/ 2147483646 w 165"/>
              <a:gd name="T49" fmla="*/ 2147483646 h 134"/>
              <a:gd name="T50" fmla="*/ 2147483646 w 165"/>
              <a:gd name="T51" fmla="*/ 2147483646 h 134"/>
              <a:gd name="T52" fmla="*/ 2147483646 w 165"/>
              <a:gd name="T53" fmla="*/ 2147483646 h 134"/>
              <a:gd name="T54" fmla="*/ 2147483646 w 165"/>
              <a:gd name="T55" fmla="*/ 2147483646 h 134"/>
              <a:gd name="T56" fmla="*/ 2147483646 w 165"/>
              <a:gd name="T57" fmla="*/ 2147483646 h 134"/>
              <a:gd name="T58" fmla="*/ 2147483646 w 165"/>
              <a:gd name="T59" fmla="*/ 2147483646 h 134"/>
              <a:gd name="T60" fmla="*/ 2147483646 w 165"/>
              <a:gd name="T61" fmla="*/ 2147483646 h 134"/>
              <a:gd name="T62" fmla="*/ 2147483646 w 165"/>
              <a:gd name="T63" fmla="*/ 2147483646 h 134"/>
              <a:gd name="T64" fmla="*/ 2147483646 w 165"/>
              <a:gd name="T65" fmla="*/ 2147483646 h 134"/>
              <a:gd name="T66" fmla="*/ 2147483646 w 165"/>
              <a:gd name="T67" fmla="*/ 2147483646 h 134"/>
              <a:gd name="T68" fmla="*/ 2147483646 w 165"/>
              <a:gd name="T69" fmla="*/ 2147483646 h 134"/>
              <a:gd name="T70" fmla="*/ 2147483646 w 165"/>
              <a:gd name="T71" fmla="*/ 2147483646 h 134"/>
              <a:gd name="T72" fmla="*/ 2147483646 w 165"/>
              <a:gd name="T73" fmla="*/ 2147483646 h 13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5" h="134">
                <a:moveTo>
                  <a:pt x="138" y="7"/>
                </a:moveTo>
                <a:cubicBezTo>
                  <a:pt x="120" y="0"/>
                  <a:pt x="103" y="6"/>
                  <a:pt x="88" y="15"/>
                </a:cubicBezTo>
                <a:cubicBezTo>
                  <a:pt x="84" y="17"/>
                  <a:pt x="82" y="17"/>
                  <a:pt x="79" y="15"/>
                </a:cubicBezTo>
                <a:cubicBezTo>
                  <a:pt x="69" y="8"/>
                  <a:pt x="58" y="4"/>
                  <a:pt x="46" y="4"/>
                </a:cubicBezTo>
                <a:cubicBezTo>
                  <a:pt x="19" y="5"/>
                  <a:pt x="0" y="21"/>
                  <a:pt x="3" y="50"/>
                </a:cubicBezTo>
                <a:cubicBezTo>
                  <a:pt x="5" y="62"/>
                  <a:pt x="9" y="74"/>
                  <a:pt x="16" y="84"/>
                </a:cubicBezTo>
                <a:cubicBezTo>
                  <a:pt x="32" y="107"/>
                  <a:pt x="54" y="121"/>
                  <a:pt x="79" y="133"/>
                </a:cubicBezTo>
                <a:cubicBezTo>
                  <a:pt x="82" y="134"/>
                  <a:pt x="87" y="134"/>
                  <a:pt x="90" y="132"/>
                </a:cubicBezTo>
                <a:cubicBezTo>
                  <a:pt x="106" y="124"/>
                  <a:pt x="121" y="115"/>
                  <a:pt x="134" y="103"/>
                </a:cubicBezTo>
                <a:cubicBezTo>
                  <a:pt x="150" y="88"/>
                  <a:pt x="161" y="71"/>
                  <a:pt x="163" y="49"/>
                </a:cubicBezTo>
                <a:cubicBezTo>
                  <a:pt x="165" y="29"/>
                  <a:pt x="157" y="14"/>
                  <a:pt x="138" y="7"/>
                </a:cubicBezTo>
                <a:close/>
                <a:moveTo>
                  <a:pt x="147" y="77"/>
                </a:moveTo>
                <a:cubicBezTo>
                  <a:pt x="136" y="77"/>
                  <a:pt x="136" y="77"/>
                  <a:pt x="136" y="77"/>
                </a:cubicBezTo>
                <a:cubicBezTo>
                  <a:pt x="135" y="77"/>
                  <a:pt x="133" y="76"/>
                  <a:pt x="133" y="75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6" y="117"/>
                  <a:pt x="85" y="118"/>
                  <a:pt x="84" y="118"/>
                </a:cubicBezTo>
                <a:cubicBezTo>
                  <a:pt x="84" y="118"/>
                  <a:pt x="84" y="118"/>
                  <a:pt x="84" y="118"/>
                </a:cubicBezTo>
                <a:cubicBezTo>
                  <a:pt x="82" y="118"/>
                  <a:pt x="81" y="117"/>
                  <a:pt x="81" y="115"/>
                </a:cubicBezTo>
                <a:cubicBezTo>
                  <a:pt x="64" y="35"/>
                  <a:pt x="64" y="35"/>
                  <a:pt x="64" y="35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85"/>
                  <a:pt x="46" y="86"/>
                  <a:pt x="45" y="86"/>
                </a:cubicBezTo>
                <a:cubicBezTo>
                  <a:pt x="27" y="86"/>
                  <a:pt x="27" y="86"/>
                  <a:pt x="27" y="86"/>
                </a:cubicBezTo>
                <a:cubicBezTo>
                  <a:pt x="25" y="86"/>
                  <a:pt x="23" y="84"/>
                  <a:pt x="23" y="82"/>
                </a:cubicBezTo>
                <a:cubicBezTo>
                  <a:pt x="23" y="81"/>
                  <a:pt x="25" y="79"/>
                  <a:pt x="27" y="79"/>
                </a:cubicBezTo>
                <a:cubicBezTo>
                  <a:pt x="43" y="79"/>
                  <a:pt x="43" y="79"/>
                  <a:pt x="43" y="79"/>
                </a:cubicBezTo>
                <a:cubicBezTo>
                  <a:pt x="62" y="21"/>
                  <a:pt x="62" y="21"/>
                  <a:pt x="62" y="21"/>
                </a:cubicBezTo>
                <a:cubicBezTo>
                  <a:pt x="62" y="20"/>
                  <a:pt x="64" y="19"/>
                  <a:pt x="65" y="19"/>
                </a:cubicBezTo>
                <a:cubicBezTo>
                  <a:pt x="67" y="19"/>
                  <a:pt x="68" y="20"/>
                  <a:pt x="68" y="22"/>
                </a:cubicBezTo>
                <a:cubicBezTo>
                  <a:pt x="86" y="106"/>
                  <a:pt x="86" y="106"/>
                  <a:pt x="86" y="106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23" y="49"/>
                  <a:pt x="124" y="48"/>
                  <a:pt x="126" y="48"/>
                </a:cubicBezTo>
                <a:cubicBezTo>
                  <a:pt x="127" y="48"/>
                  <a:pt x="128" y="49"/>
                  <a:pt x="128" y="5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49" y="70"/>
                  <a:pt x="150" y="72"/>
                  <a:pt x="150" y="74"/>
                </a:cubicBezTo>
                <a:cubicBezTo>
                  <a:pt x="150" y="75"/>
                  <a:pt x="149" y="77"/>
                  <a:pt x="147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6" name="Freeform 88">
            <a:extLst>
              <a:ext uri="{FF2B5EF4-FFF2-40B4-BE49-F238E27FC236}">
                <a16:creationId xmlns:a16="http://schemas.microsoft.com/office/drawing/2014/main" id="{44B5F802-05B5-C3F7-B6A1-EE2CCB4D6E0F}"/>
              </a:ext>
            </a:extLst>
          </p:cNvPr>
          <p:cNvSpPr>
            <a:spLocks noEditPoints="1"/>
          </p:cNvSpPr>
          <p:nvPr/>
        </p:nvSpPr>
        <p:spPr bwMode="auto">
          <a:xfrm>
            <a:off x="5980113" y="5062538"/>
            <a:ext cx="260350" cy="658812"/>
          </a:xfrm>
          <a:custGeom>
            <a:avLst/>
            <a:gdLst>
              <a:gd name="T0" fmla="*/ 2147483646 w 67"/>
              <a:gd name="T1" fmla="*/ 0 h 170"/>
              <a:gd name="T2" fmla="*/ 2147483646 w 67"/>
              <a:gd name="T3" fmla="*/ 0 h 170"/>
              <a:gd name="T4" fmla="*/ 0 w 67"/>
              <a:gd name="T5" fmla="*/ 2147483646 h 170"/>
              <a:gd name="T6" fmla="*/ 0 w 67"/>
              <a:gd name="T7" fmla="*/ 2147483646 h 170"/>
              <a:gd name="T8" fmla="*/ 2147483646 w 67"/>
              <a:gd name="T9" fmla="*/ 2147483646 h 170"/>
              <a:gd name="T10" fmla="*/ 2147483646 w 67"/>
              <a:gd name="T11" fmla="*/ 2147483646 h 170"/>
              <a:gd name="T12" fmla="*/ 2147483646 w 67"/>
              <a:gd name="T13" fmla="*/ 2147483646 h 170"/>
              <a:gd name="T14" fmla="*/ 2147483646 w 67"/>
              <a:gd name="T15" fmla="*/ 2147483646 h 170"/>
              <a:gd name="T16" fmla="*/ 2147483646 w 67"/>
              <a:gd name="T17" fmla="*/ 0 h 170"/>
              <a:gd name="T18" fmla="*/ 2147483646 w 67"/>
              <a:gd name="T19" fmla="*/ 2147483646 h 170"/>
              <a:gd name="T20" fmla="*/ 2147483646 w 67"/>
              <a:gd name="T21" fmla="*/ 2147483646 h 170"/>
              <a:gd name="T22" fmla="*/ 2147483646 w 67"/>
              <a:gd name="T23" fmla="*/ 2147483646 h 170"/>
              <a:gd name="T24" fmla="*/ 2147483646 w 67"/>
              <a:gd name="T25" fmla="*/ 2147483646 h 170"/>
              <a:gd name="T26" fmla="*/ 2147483646 w 67"/>
              <a:gd name="T27" fmla="*/ 2147483646 h 170"/>
              <a:gd name="T28" fmla="*/ 2147483646 w 67"/>
              <a:gd name="T29" fmla="*/ 2147483646 h 170"/>
              <a:gd name="T30" fmla="*/ 2147483646 w 67"/>
              <a:gd name="T31" fmla="*/ 2147483646 h 1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7" h="170">
                <a:moveTo>
                  <a:pt x="41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8"/>
                  <a:pt x="12" y="170"/>
                  <a:pt x="26" y="170"/>
                </a:cubicBezTo>
                <a:cubicBezTo>
                  <a:pt x="41" y="170"/>
                  <a:pt x="41" y="170"/>
                  <a:pt x="41" y="170"/>
                </a:cubicBezTo>
                <a:cubicBezTo>
                  <a:pt x="55" y="170"/>
                  <a:pt x="67" y="158"/>
                  <a:pt x="67" y="144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12"/>
                  <a:pt x="55" y="0"/>
                  <a:pt x="41" y="0"/>
                </a:cubicBezTo>
                <a:close/>
                <a:moveTo>
                  <a:pt x="60" y="85"/>
                </a:moveTo>
                <a:cubicBezTo>
                  <a:pt x="7" y="85"/>
                  <a:pt x="7" y="85"/>
                  <a:pt x="7" y="85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17"/>
                  <a:pt x="16" y="7"/>
                  <a:pt x="28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51" y="7"/>
                  <a:pt x="60" y="17"/>
                  <a:pt x="60" y="29"/>
                </a:cubicBezTo>
                <a:lnTo>
                  <a:pt x="60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7" name="Freeform 89">
            <a:extLst>
              <a:ext uri="{FF2B5EF4-FFF2-40B4-BE49-F238E27FC236}">
                <a16:creationId xmlns:a16="http://schemas.microsoft.com/office/drawing/2014/main" id="{972ADB81-4C54-30BD-B230-6FCC83EA3776}"/>
              </a:ext>
            </a:extLst>
          </p:cNvPr>
          <p:cNvSpPr>
            <a:spLocks noEditPoints="1"/>
          </p:cNvSpPr>
          <p:nvPr/>
        </p:nvSpPr>
        <p:spPr bwMode="auto">
          <a:xfrm>
            <a:off x="7112000" y="4430713"/>
            <a:ext cx="654050" cy="655637"/>
          </a:xfrm>
          <a:custGeom>
            <a:avLst/>
            <a:gdLst>
              <a:gd name="T0" fmla="*/ 2147483646 w 169"/>
              <a:gd name="T1" fmla="*/ 2147483646 h 169"/>
              <a:gd name="T2" fmla="*/ 2147483646 w 169"/>
              <a:gd name="T3" fmla="*/ 2147483646 h 169"/>
              <a:gd name="T4" fmla="*/ 2147483646 w 169"/>
              <a:gd name="T5" fmla="*/ 2147483646 h 169"/>
              <a:gd name="T6" fmla="*/ 2147483646 w 169"/>
              <a:gd name="T7" fmla="*/ 2147483646 h 169"/>
              <a:gd name="T8" fmla="*/ 2147483646 w 169"/>
              <a:gd name="T9" fmla="*/ 2147483646 h 169"/>
              <a:gd name="T10" fmla="*/ 2147483646 w 169"/>
              <a:gd name="T11" fmla="*/ 2147483646 h 169"/>
              <a:gd name="T12" fmla="*/ 2147483646 w 169"/>
              <a:gd name="T13" fmla="*/ 2147483646 h 169"/>
              <a:gd name="T14" fmla="*/ 2147483646 w 169"/>
              <a:gd name="T15" fmla="*/ 2147483646 h 169"/>
              <a:gd name="T16" fmla="*/ 2147483646 w 169"/>
              <a:gd name="T17" fmla="*/ 2147483646 h 169"/>
              <a:gd name="T18" fmla="*/ 2147483646 w 169"/>
              <a:gd name="T19" fmla="*/ 2147483646 h 169"/>
              <a:gd name="T20" fmla="*/ 2147483646 w 169"/>
              <a:gd name="T21" fmla="*/ 2147483646 h 169"/>
              <a:gd name="T22" fmla="*/ 2147483646 w 169"/>
              <a:gd name="T23" fmla="*/ 2147483646 h 169"/>
              <a:gd name="T24" fmla="*/ 2147483646 w 169"/>
              <a:gd name="T25" fmla="*/ 2147483646 h 169"/>
              <a:gd name="T26" fmla="*/ 2147483646 w 169"/>
              <a:gd name="T27" fmla="*/ 2147483646 h 169"/>
              <a:gd name="T28" fmla="*/ 2147483646 w 169"/>
              <a:gd name="T29" fmla="*/ 2147483646 h 169"/>
              <a:gd name="T30" fmla="*/ 2147483646 w 169"/>
              <a:gd name="T31" fmla="*/ 2147483646 h 169"/>
              <a:gd name="T32" fmla="*/ 2147483646 w 169"/>
              <a:gd name="T33" fmla="*/ 2147483646 h 169"/>
              <a:gd name="T34" fmla="*/ 2147483646 w 169"/>
              <a:gd name="T35" fmla="*/ 2147483646 h 169"/>
              <a:gd name="T36" fmla="*/ 2147483646 w 169"/>
              <a:gd name="T37" fmla="*/ 2147483646 h 169"/>
              <a:gd name="T38" fmla="*/ 2147483646 w 169"/>
              <a:gd name="T39" fmla="*/ 2147483646 h 169"/>
              <a:gd name="T40" fmla="*/ 2147483646 w 169"/>
              <a:gd name="T41" fmla="*/ 2147483646 h 169"/>
              <a:gd name="T42" fmla="*/ 2147483646 w 169"/>
              <a:gd name="T43" fmla="*/ 2147483646 h 169"/>
              <a:gd name="T44" fmla="*/ 2147483646 w 169"/>
              <a:gd name="T45" fmla="*/ 2147483646 h 169"/>
              <a:gd name="T46" fmla="*/ 2147483646 w 169"/>
              <a:gd name="T47" fmla="*/ 2147483646 h 169"/>
              <a:gd name="T48" fmla="*/ 2147483646 w 169"/>
              <a:gd name="T49" fmla="*/ 2147483646 h 169"/>
              <a:gd name="T50" fmla="*/ 2147483646 w 169"/>
              <a:gd name="T51" fmla="*/ 2147483646 h 169"/>
              <a:gd name="T52" fmla="*/ 2147483646 w 169"/>
              <a:gd name="T53" fmla="*/ 2147483646 h 169"/>
              <a:gd name="T54" fmla="*/ 2147483646 w 169"/>
              <a:gd name="T55" fmla="*/ 2147483646 h 169"/>
              <a:gd name="T56" fmla="*/ 2147483646 w 169"/>
              <a:gd name="T57" fmla="*/ 2147483646 h 169"/>
              <a:gd name="T58" fmla="*/ 2147483646 w 169"/>
              <a:gd name="T59" fmla="*/ 2147483646 h 169"/>
              <a:gd name="T60" fmla="*/ 2147483646 w 169"/>
              <a:gd name="T61" fmla="*/ 2147483646 h 169"/>
              <a:gd name="T62" fmla="*/ 2147483646 w 169"/>
              <a:gd name="T63" fmla="*/ 2147483646 h 169"/>
              <a:gd name="T64" fmla="*/ 2147483646 w 169"/>
              <a:gd name="T65" fmla="*/ 2147483646 h 169"/>
              <a:gd name="T66" fmla="*/ 2147483646 w 169"/>
              <a:gd name="T67" fmla="*/ 2147483646 h 169"/>
              <a:gd name="T68" fmla="*/ 2147483646 w 169"/>
              <a:gd name="T69" fmla="*/ 2147483646 h 169"/>
              <a:gd name="T70" fmla="*/ 2147483646 w 169"/>
              <a:gd name="T71" fmla="*/ 2147483646 h 169"/>
              <a:gd name="T72" fmla="*/ 2147483646 w 169"/>
              <a:gd name="T73" fmla="*/ 2147483646 h 169"/>
              <a:gd name="T74" fmla="*/ 2147483646 w 169"/>
              <a:gd name="T75" fmla="*/ 2147483646 h 169"/>
              <a:gd name="T76" fmla="*/ 2147483646 w 169"/>
              <a:gd name="T77" fmla="*/ 2147483646 h 169"/>
              <a:gd name="T78" fmla="*/ 2147483646 w 169"/>
              <a:gd name="T79" fmla="*/ 2147483646 h 169"/>
              <a:gd name="T80" fmla="*/ 2147483646 w 169"/>
              <a:gd name="T81" fmla="*/ 2147483646 h 169"/>
              <a:gd name="T82" fmla="*/ 2147483646 w 169"/>
              <a:gd name="T83" fmla="*/ 2147483646 h 169"/>
              <a:gd name="T84" fmla="*/ 2147483646 w 169"/>
              <a:gd name="T85" fmla="*/ 2147483646 h 169"/>
              <a:gd name="T86" fmla="*/ 2147483646 w 169"/>
              <a:gd name="T87" fmla="*/ 2147483646 h 169"/>
              <a:gd name="T88" fmla="*/ 2147483646 w 169"/>
              <a:gd name="T89" fmla="*/ 2147483646 h 169"/>
              <a:gd name="T90" fmla="*/ 2147483646 w 169"/>
              <a:gd name="T91" fmla="*/ 2147483646 h 169"/>
              <a:gd name="T92" fmla="*/ 2147483646 w 169"/>
              <a:gd name="T93" fmla="*/ 2147483646 h 169"/>
              <a:gd name="T94" fmla="*/ 2147483646 w 169"/>
              <a:gd name="T95" fmla="*/ 2147483646 h 169"/>
              <a:gd name="T96" fmla="*/ 2147483646 w 169"/>
              <a:gd name="T97" fmla="*/ 2147483646 h 16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69" h="169">
                <a:moveTo>
                  <a:pt x="41" y="160"/>
                </a:moveTo>
                <a:cubicBezTo>
                  <a:pt x="141" y="60"/>
                  <a:pt x="141" y="60"/>
                  <a:pt x="141" y="60"/>
                </a:cubicBezTo>
                <a:cubicBezTo>
                  <a:pt x="148" y="53"/>
                  <a:pt x="150" y="42"/>
                  <a:pt x="146" y="34"/>
                </a:cubicBezTo>
                <a:cubicBezTo>
                  <a:pt x="167" y="13"/>
                  <a:pt x="167" y="13"/>
                  <a:pt x="167" y="13"/>
                </a:cubicBezTo>
                <a:cubicBezTo>
                  <a:pt x="169" y="11"/>
                  <a:pt x="169" y="7"/>
                  <a:pt x="166" y="4"/>
                </a:cubicBezTo>
                <a:cubicBezTo>
                  <a:pt x="163" y="1"/>
                  <a:pt x="159" y="0"/>
                  <a:pt x="157" y="3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27" y="20"/>
                  <a:pt x="116" y="21"/>
                  <a:pt x="109" y="28"/>
                </a:cubicBezTo>
                <a:cubicBezTo>
                  <a:pt x="9" y="128"/>
                  <a:pt x="9" y="128"/>
                  <a:pt x="9" y="128"/>
                </a:cubicBezTo>
                <a:cubicBezTo>
                  <a:pt x="0" y="137"/>
                  <a:pt x="0" y="151"/>
                  <a:pt x="9" y="160"/>
                </a:cubicBezTo>
                <a:cubicBezTo>
                  <a:pt x="18" y="169"/>
                  <a:pt x="32" y="169"/>
                  <a:pt x="41" y="160"/>
                </a:cubicBezTo>
                <a:close/>
                <a:moveTo>
                  <a:pt x="22" y="143"/>
                </a:moveTo>
                <a:cubicBezTo>
                  <a:pt x="24" y="141"/>
                  <a:pt x="24" y="141"/>
                  <a:pt x="24" y="141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4"/>
                  <a:pt x="16" y="132"/>
                  <a:pt x="17" y="132"/>
                </a:cubicBezTo>
                <a:cubicBezTo>
                  <a:pt x="18" y="131"/>
                  <a:pt x="19" y="131"/>
                  <a:pt x="20" y="132"/>
                </a:cubicBezTo>
                <a:cubicBezTo>
                  <a:pt x="27" y="139"/>
                  <a:pt x="27" y="139"/>
                  <a:pt x="27" y="139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0" y="121"/>
                  <a:pt x="30" y="121"/>
                  <a:pt x="30" y="121"/>
                </a:cubicBezTo>
                <a:cubicBezTo>
                  <a:pt x="29" y="120"/>
                  <a:pt x="29" y="119"/>
                  <a:pt x="30" y="118"/>
                </a:cubicBezTo>
                <a:cubicBezTo>
                  <a:pt x="31" y="118"/>
                  <a:pt x="32" y="118"/>
                  <a:pt x="33" y="118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50" y="115"/>
                  <a:pt x="50" y="115"/>
                  <a:pt x="50" y="115"/>
                </a:cubicBezTo>
                <a:cubicBezTo>
                  <a:pt x="43" y="108"/>
                  <a:pt x="43" y="108"/>
                  <a:pt x="43" y="108"/>
                </a:cubicBezTo>
                <a:cubicBezTo>
                  <a:pt x="43" y="107"/>
                  <a:pt x="43" y="106"/>
                  <a:pt x="43" y="105"/>
                </a:cubicBezTo>
                <a:cubicBezTo>
                  <a:pt x="44" y="104"/>
                  <a:pt x="45" y="104"/>
                  <a:pt x="46" y="105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57" y="94"/>
                  <a:pt x="57" y="94"/>
                  <a:pt x="57" y="94"/>
                </a:cubicBezTo>
                <a:cubicBezTo>
                  <a:pt x="56" y="94"/>
                  <a:pt x="56" y="92"/>
                  <a:pt x="57" y="92"/>
                </a:cubicBezTo>
                <a:cubicBezTo>
                  <a:pt x="57" y="91"/>
                  <a:pt x="59" y="91"/>
                  <a:pt x="60" y="92"/>
                </a:cubicBezTo>
                <a:cubicBezTo>
                  <a:pt x="66" y="99"/>
                  <a:pt x="66" y="99"/>
                  <a:pt x="66" y="99"/>
                </a:cubicBezTo>
                <a:cubicBezTo>
                  <a:pt x="77" y="88"/>
                  <a:pt x="77" y="88"/>
                  <a:pt x="77" y="88"/>
                </a:cubicBezTo>
                <a:cubicBezTo>
                  <a:pt x="70" y="81"/>
                  <a:pt x="70" y="81"/>
                  <a:pt x="70" y="81"/>
                </a:cubicBezTo>
                <a:cubicBezTo>
                  <a:pt x="69" y="80"/>
                  <a:pt x="69" y="79"/>
                  <a:pt x="70" y="78"/>
                </a:cubicBezTo>
                <a:cubicBezTo>
                  <a:pt x="71" y="78"/>
                  <a:pt x="72" y="78"/>
                  <a:pt x="73" y="78"/>
                </a:cubicBezTo>
                <a:cubicBezTo>
                  <a:pt x="80" y="85"/>
                  <a:pt x="80" y="85"/>
                  <a:pt x="80" y="85"/>
                </a:cubicBezTo>
                <a:cubicBezTo>
                  <a:pt x="90" y="75"/>
                  <a:pt x="90" y="75"/>
                  <a:pt x="90" y="75"/>
                </a:cubicBezTo>
                <a:cubicBezTo>
                  <a:pt x="83" y="68"/>
                  <a:pt x="83" y="68"/>
                  <a:pt x="83" y="68"/>
                </a:cubicBezTo>
                <a:cubicBezTo>
                  <a:pt x="83" y="67"/>
                  <a:pt x="83" y="66"/>
                  <a:pt x="83" y="65"/>
                </a:cubicBezTo>
                <a:cubicBezTo>
                  <a:pt x="84" y="64"/>
                  <a:pt x="85" y="64"/>
                  <a:pt x="86" y="65"/>
                </a:cubicBezTo>
                <a:cubicBezTo>
                  <a:pt x="93" y="72"/>
                  <a:pt x="93" y="72"/>
                  <a:pt x="93" y="72"/>
                </a:cubicBezTo>
                <a:cubicBezTo>
                  <a:pt x="104" y="61"/>
                  <a:pt x="104" y="61"/>
                  <a:pt x="104" y="61"/>
                </a:cubicBezTo>
                <a:cubicBezTo>
                  <a:pt x="97" y="55"/>
                  <a:pt x="97" y="55"/>
                  <a:pt x="97" y="55"/>
                </a:cubicBezTo>
                <a:cubicBezTo>
                  <a:pt x="96" y="54"/>
                  <a:pt x="96" y="53"/>
                  <a:pt x="97" y="52"/>
                </a:cubicBezTo>
                <a:cubicBezTo>
                  <a:pt x="97" y="51"/>
                  <a:pt x="99" y="51"/>
                  <a:pt x="99" y="52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9" y="40"/>
                  <a:pt x="109" y="39"/>
                  <a:pt x="110" y="38"/>
                </a:cubicBezTo>
                <a:cubicBezTo>
                  <a:pt x="111" y="38"/>
                  <a:pt x="112" y="38"/>
                  <a:pt x="113" y="38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5" y="40"/>
                  <a:pt x="127" y="40"/>
                  <a:pt x="128" y="41"/>
                </a:cubicBezTo>
                <a:cubicBezTo>
                  <a:pt x="129" y="43"/>
                  <a:pt x="129" y="45"/>
                  <a:pt x="128" y="46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32" y="58"/>
                  <a:pt x="132" y="59"/>
                  <a:pt x="131" y="60"/>
                </a:cubicBezTo>
                <a:cubicBezTo>
                  <a:pt x="130" y="61"/>
                  <a:pt x="129" y="61"/>
                  <a:pt x="128" y="60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11" y="63"/>
                  <a:pt x="111" y="63"/>
                  <a:pt x="111" y="63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9" y="71"/>
                  <a:pt x="119" y="72"/>
                  <a:pt x="118" y="73"/>
                </a:cubicBezTo>
                <a:cubicBezTo>
                  <a:pt x="117" y="74"/>
                  <a:pt x="116" y="74"/>
                  <a:pt x="115" y="73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97" y="76"/>
                  <a:pt x="97" y="76"/>
                  <a:pt x="97" y="76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4"/>
                  <a:pt x="105" y="86"/>
                  <a:pt x="105" y="86"/>
                </a:cubicBezTo>
                <a:cubicBezTo>
                  <a:pt x="104" y="87"/>
                  <a:pt x="103" y="87"/>
                  <a:pt x="102" y="86"/>
                </a:cubicBezTo>
                <a:cubicBezTo>
                  <a:pt x="95" y="79"/>
                  <a:pt x="95" y="79"/>
                  <a:pt x="95" y="79"/>
                </a:cubicBezTo>
                <a:cubicBezTo>
                  <a:pt x="84" y="90"/>
                  <a:pt x="84" y="90"/>
                  <a:pt x="84" y="90"/>
                </a:cubicBezTo>
                <a:cubicBezTo>
                  <a:pt x="91" y="97"/>
                  <a:pt x="91" y="97"/>
                  <a:pt x="91" y="97"/>
                </a:cubicBezTo>
                <a:cubicBezTo>
                  <a:pt x="92" y="98"/>
                  <a:pt x="92" y="99"/>
                  <a:pt x="91" y="100"/>
                </a:cubicBezTo>
                <a:cubicBezTo>
                  <a:pt x="91" y="100"/>
                  <a:pt x="89" y="100"/>
                  <a:pt x="88" y="100"/>
                </a:cubicBezTo>
                <a:cubicBezTo>
                  <a:pt x="81" y="93"/>
                  <a:pt x="81" y="93"/>
                  <a:pt x="81" y="93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9" y="111"/>
                  <a:pt x="79" y="112"/>
                  <a:pt x="78" y="113"/>
                </a:cubicBezTo>
                <a:cubicBezTo>
                  <a:pt x="77" y="114"/>
                  <a:pt x="76" y="114"/>
                  <a:pt x="75" y="113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65" y="123"/>
                  <a:pt x="65" y="123"/>
                  <a:pt x="65" y="123"/>
                </a:cubicBezTo>
                <a:cubicBezTo>
                  <a:pt x="65" y="124"/>
                  <a:pt x="65" y="126"/>
                  <a:pt x="65" y="126"/>
                </a:cubicBezTo>
                <a:cubicBezTo>
                  <a:pt x="64" y="127"/>
                  <a:pt x="63" y="127"/>
                  <a:pt x="62" y="126"/>
                </a:cubicBezTo>
                <a:cubicBezTo>
                  <a:pt x="55" y="119"/>
                  <a:pt x="55" y="119"/>
                  <a:pt x="55" y="119"/>
                </a:cubicBezTo>
                <a:cubicBezTo>
                  <a:pt x="44" y="130"/>
                  <a:pt x="44" y="130"/>
                  <a:pt x="44" y="130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2" y="138"/>
                  <a:pt x="52" y="139"/>
                  <a:pt x="51" y="140"/>
                </a:cubicBezTo>
                <a:cubicBezTo>
                  <a:pt x="51" y="140"/>
                  <a:pt x="49" y="140"/>
                  <a:pt x="49" y="140"/>
                </a:cubicBezTo>
                <a:cubicBezTo>
                  <a:pt x="41" y="132"/>
                  <a:pt x="41" y="132"/>
                  <a:pt x="41" y="132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50"/>
                  <a:pt x="38" y="150"/>
                  <a:pt x="38" y="150"/>
                </a:cubicBezTo>
                <a:cubicBezTo>
                  <a:pt x="39" y="151"/>
                  <a:pt x="39" y="152"/>
                  <a:pt x="38" y="153"/>
                </a:cubicBezTo>
                <a:cubicBezTo>
                  <a:pt x="37" y="154"/>
                  <a:pt x="36" y="154"/>
                  <a:pt x="35" y="153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6" y="148"/>
                  <a:pt x="24" y="148"/>
                  <a:pt x="22" y="147"/>
                </a:cubicBezTo>
                <a:cubicBezTo>
                  <a:pt x="21" y="146"/>
                  <a:pt x="21" y="144"/>
                  <a:pt x="22" y="1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8" name="Freeform 90">
            <a:extLst>
              <a:ext uri="{FF2B5EF4-FFF2-40B4-BE49-F238E27FC236}">
                <a16:creationId xmlns:a16="http://schemas.microsoft.com/office/drawing/2014/main" id="{A5395BDD-D6FF-374F-C1BF-0A3E7E2EBC2F}"/>
              </a:ext>
            </a:extLst>
          </p:cNvPr>
          <p:cNvSpPr>
            <a:spLocks noEditPoints="1"/>
          </p:cNvSpPr>
          <p:nvPr/>
        </p:nvSpPr>
        <p:spPr bwMode="auto">
          <a:xfrm>
            <a:off x="5829300" y="1160463"/>
            <a:ext cx="538163" cy="639762"/>
          </a:xfrm>
          <a:custGeom>
            <a:avLst/>
            <a:gdLst>
              <a:gd name="T0" fmla="*/ 2147483646 w 139"/>
              <a:gd name="T1" fmla="*/ 2147483646 h 165"/>
              <a:gd name="T2" fmla="*/ 2147483646 w 139"/>
              <a:gd name="T3" fmla="*/ 2147483646 h 165"/>
              <a:gd name="T4" fmla="*/ 2147483646 w 139"/>
              <a:gd name="T5" fmla="*/ 2147483646 h 165"/>
              <a:gd name="T6" fmla="*/ 2147483646 w 139"/>
              <a:gd name="T7" fmla="*/ 2147483646 h 165"/>
              <a:gd name="T8" fmla="*/ 2147483646 w 139"/>
              <a:gd name="T9" fmla="*/ 2147483646 h 165"/>
              <a:gd name="T10" fmla="*/ 2147483646 w 139"/>
              <a:gd name="T11" fmla="*/ 2147483646 h 165"/>
              <a:gd name="T12" fmla="*/ 2147483646 w 139"/>
              <a:gd name="T13" fmla="*/ 2147483646 h 165"/>
              <a:gd name="T14" fmla="*/ 2147483646 w 139"/>
              <a:gd name="T15" fmla="*/ 2147483646 h 165"/>
              <a:gd name="T16" fmla="*/ 2147483646 w 139"/>
              <a:gd name="T17" fmla="*/ 2147483646 h 165"/>
              <a:gd name="T18" fmla="*/ 2147483646 w 139"/>
              <a:gd name="T19" fmla="*/ 2147483646 h 165"/>
              <a:gd name="T20" fmla="*/ 2147483646 w 139"/>
              <a:gd name="T21" fmla="*/ 2147483646 h 165"/>
              <a:gd name="T22" fmla="*/ 2147483646 w 139"/>
              <a:gd name="T23" fmla="*/ 2147483646 h 165"/>
              <a:gd name="T24" fmla="*/ 2147483646 w 139"/>
              <a:gd name="T25" fmla="*/ 2147483646 h 165"/>
              <a:gd name="T26" fmla="*/ 2147483646 w 139"/>
              <a:gd name="T27" fmla="*/ 2147483646 h 165"/>
              <a:gd name="T28" fmla="*/ 2147483646 w 139"/>
              <a:gd name="T29" fmla="*/ 2147483646 h 165"/>
              <a:gd name="T30" fmla="*/ 2147483646 w 139"/>
              <a:gd name="T31" fmla="*/ 2147483646 h 165"/>
              <a:gd name="T32" fmla="*/ 2147483646 w 139"/>
              <a:gd name="T33" fmla="*/ 2147483646 h 165"/>
              <a:gd name="T34" fmla="*/ 2147483646 w 139"/>
              <a:gd name="T35" fmla="*/ 2147483646 h 165"/>
              <a:gd name="T36" fmla="*/ 2147483646 w 139"/>
              <a:gd name="T37" fmla="*/ 2147483646 h 165"/>
              <a:gd name="T38" fmla="*/ 2147483646 w 139"/>
              <a:gd name="T39" fmla="*/ 2147483646 h 165"/>
              <a:gd name="T40" fmla="*/ 2147483646 w 139"/>
              <a:gd name="T41" fmla="*/ 2147483646 h 165"/>
              <a:gd name="T42" fmla="*/ 2147483646 w 139"/>
              <a:gd name="T43" fmla="*/ 2147483646 h 165"/>
              <a:gd name="T44" fmla="*/ 2147483646 w 139"/>
              <a:gd name="T45" fmla="*/ 2147483646 h 165"/>
              <a:gd name="T46" fmla="*/ 2147483646 w 139"/>
              <a:gd name="T47" fmla="*/ 2147483646 h 165"/>
              <a:gd name="T48" fmla="*/ 2147483646 w 139"/>
              <a:gd name="T49" fmla="*/ 0 h 165"/>
              <a:gd name="T50" fmla="*/ 2147483646 w 139"/>
              <a:gd name="T51" fmla="*/ 2147483646 h 165"/>
              <a:gd name="T52" fmla="*/ 2147483646 w 139"/>
              <a:gd name="T53" fmla="*/ 2147483646 h 165"/>
              <a:gd name="T54" fmla="*/ 2147483646 w 139"/>
              <a:gd name="T55" fmla="*/ 2147483646 h 165"/>
              <a:gd name="T56" fmla="*/ 2147483646 w 139"/>
              <a:gd name="T57" fmla="*/ 2147483646 h 165"/>
              <a:gd name="T58" fmla="*/ 2147483646 w 139"/>
              <a:gd name="T59" fmla="*/ 2147483646 h 165"/>
              <a:gd name="T60" fmla="*/ 2147483646 w 139"/>
              <a:gd name="T61" fmla="*/ 2147483646 h 165"/>
              <a:gd name="T62" fmla="*/ 2147483646 w 139"/>
              <a:gd name="T63" fmla="*/ 2147483646 h 165"/>
              <a:gd name="T64" fmla="*/ 2147483646 w 139"/>
              <a:gd name="T65" fmla="*/ 2147483646 h 165"/>
              <a:gd name="T66" fmla="*/ 2147483646 w 139"/>
              <a:gd name="T67" fmla="*/ 2147483646 h 165"/>
              <a:gd name="T68" fmla="*/ 2147483646 w 139"/>
              <a:gd name="T69" fmla="*/ 2147483646 h 165"/>
              <a:gd name="T70" fmla="*/ 2147483646 w 139"/>
              <a:gd name="T71" fmla="*/ 2147483646 h 165"/>
              <a:gd name="T72" fmla="*/ 2147483646 w 139"/>
              <a:gd name="T73" fmla="*/ 2147483646 h 165"/>
              <a:gd name="T74" fmla="*/ 2147483646 w 139"/>
              <a:gd name="T75" fmla="*/ 2147483646 h 165"/>
              <a:gd name="T76" fmla="*/ 2147483646 w 139"/>
              <a:gd name="T77" fmla="*/ 2147483646 h 165"/>
              <a:gd name="T78" fmla="*/ 2147483646 w 139"/>
              <a:gd name="T79" fmla="*/ 2147483646 h 165"/>
              <a:gd name="T80" fmla="*/ 2147483646 w 139"/>
              <a:gd name="T81" fmla="*/ 2147483646 h 165"/>
              <a:gd name="T82" fmla="*/ 2147483646 w 139"/>
              <a:gd name="T83" fmla="*/ 2147483646 h 165"/>
              <a:gd name="T84" fmla="*/ 2147483646 w 139"/>
              <a:gd name="T85" fmla="*/ 2147483646 h 165"/>
              <a:gd name="T86" fmla="*/ 2147483646 w 139"/>
              <a:gd name="T87" fmla="*/ 2147483646 h 165"/>
              <a:gd name="T88" fmla="*/ 2147483646 w 139"/>
              <a:gd name="T89" fmla="*/ 2147483646 h 165"/>
              <a:gd name="T90" fmla="*/ 2147483646 w 139"/>
              <a:gd name="T91" fmla="*/ 2147483646 h 165"/>
              <a:gd name="T92" fmla="*/ 2147483646 w 139"/>
              <a:gd name="T93" fmla="*/ 2147483646 h 165"/>
              <a:gd name="T94" fmla="*/ 2147483646 w 139"/>
              <a:gd name="T95" fmla="*/ 2147483646 h 165"/>
              <a:gd name="T96" fmla="*/ 2147483646 w 139"/>
              <a:gd name="T97" fmla="*/ 2147483646 h 165"/>
              <a:gd name="T98" fmla="*/ 2147483646 w 139"/>
              <a:gd name="T99" fmla="*/ 2147483646 h 165"/>
              <a:gd name="T100" fmla="*/ 2147483646 w 139"/>
              <a:gd name="T101" fmla="*/ 2147483646 h 16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39" h="165">
                <a:moveTo>
                  <a:pt x="93" y="159"/>
                </a:moveTo>
                <a:cubicBezTo>
                  <a:pt x="93" y="162"/>
                  <a:pt x="90" y="165"/>
                  <a:pt x="87" y="165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49" y="165"/>
                  <a:pt x="47" y="162"/>
                  <a:pt x="47" y="159"/>
                </a:cubicBezTo>
                <a:cubicBezTo>
                  <a:pt x="47" y="159"/>
                  <a:pt x="47" y="159"/>
                  <a:pt x="47" y="159"/>
                </a:cubicBezTo>
                <a:cubicBezTo>
                  <a:pt x="47" y="156"/>
                  <a:pt x="49" y="153"/>
                  <a:pt x="52" y="153"/>
                </a:cubicBezTo>
                <a:cubicBezTo>
                  <a:pt x="87" y="153"/>
                  <a:pt x="87" y="153"/>
                  <a:pt x="87" y="153"/>
                </a:cubicBezTo>
                <a:cubicBezTo>
                  <a:pt x="90" y="153"/>
                  <a:pt x="93" y="156"/>
                  <a:pt x="93" y="159"/>
                </a:cubicBezTo>
                <a:close/>
                <a:moveTo>
                  <a:pt x="93" y="144"/>
                </a:moveTo>
                <a:cubicBezTo>
                  <a:pt x="93" y="141"/>
                  <a:pt x="90" y="139"/>
                  <a:pt x="87" y="139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49" y="139"/>
                  <a:pt x="47" y="141"/>
                  <a:pt x="47" y="144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7" y="147"/>
                  <a:pt x="49" y="150"/>
                  <a:pt x="52" y="150"/>
                </a:cubicBezTo>
                <a:cubicBezTo>
                  <a:pt x="87" y="150"/>
                  <a:pt x="87" y="150"/>
                  <a:pt x="87" y="150"/>
                </a:cubicBezTo>
                <a:cubicBezTo>
                  <a:pt x="90" y="150"/>
                  <a:pt x="93" y="147"/>
                  <a:pt x="93" y="144"/>
                </a:cubicBezTo>
                <a:close/>
                <a:moveTo>
                  <a:pt x="75" y="81"/>
                </a:moveTo>
                <a:cubicBezTo>
                  <a:pt x="68" y="81"/>
                  <a:pt x="68" y="81"/>
                  <a:pt x="68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64" y="135"/>
                  <a:pt x="64" y="135"/>
                  <a:pt x="64" y="135"/>
                </a:cubicBezTo>
                <a:cubicBezTo>
                  <a:pt x="66" y="135"/>
                  <a:pt x="68" y="135"/>
                  <a:pt x="70" y="135"/>
                </a:cubicBezTo>
                <a:cubicBezTo>
                  <a:pt x="70" y="135"/>
                  <a:pt x="70" y="135"/>
                  <a:pt x="70" y="135"/>
                </a:cubicBezTo>
                <a:cubicBezTo>
                  <a:pt x="70" y="135"/>
                  <a:pt x="70" y="135"/>
                  <a:pt x="70" y="135"/>
                </a:cubicBezTo>
                <a:cubicBezTo>
                  <a:pt x="70" y="135"/>
                  <a:pt x="70" y="135"/>
                  <a:pt x="70" y="135"/>
                </a:cubicBezTo>
                <a:cubicBezTo>
                  <a:pt x="70" y="135"/>
                  <a:pt x="70" y="135"/>
                  <a:pt x="70" y="135"/>
                </a:cubicBezTo>
                <a:cubicBezTo>
                  <a:pt x="72" y="135"/>
                  <a:pt x="74" y="135"/>
                  <a:pt x="75" y="135"/>
                </a:cubicBezTo>
                <a:lnTo>
                  <a:pt x="75" y="81"/>
                </a:lnTo>
                <a:close/>
                <a:moveTo>
                  <a:pt x="51" y="59"/>
                </a:moveTo>
                <a:cubicBezTo>
                  <a:pt x="46" y="59"/>
                  <a:pt x="42" y="63"/>
                  <a:pt x="42" y="68"/>
                </a:cubicBezTo>
                <a:cubicBezTo>
                  <a:pt x="42" y="72"/>
                  <a:pt x="46" y="76"/>
                  <a:pt x="51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3"/>
                  <a:pt x="55" y="59"/>
                  <a:pt x="51" y="59"/>
                </a:cubicBezTo>
                <a:close/>
                <a:moveTo>
                  <a:pt x="97" y="68"/>
                </a:moveTo>
                <a:cubicBezTo>
                  <a:pt x="97" y="63"/>
                  <a:pt x="94" y="59"/>
                  <a:pt x="89" y="59"/>
                </a:cubicBezTo>
                <a:cubicBezTo>
                  <a:pt x="84" y="59"/>
                  <a:pt x="81" y="63"/>
                  <a:pt x="81" y="68"/>
                </a:cubicBezTo>
                <a:cubicBezTo>
                  <a:pt x="81" y="76"/>
                  <a:pt x="81" y="76"/>
                  <a:pt x="81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94" y="76"/>
                  <a:pt x="97" y="72"/>
                  <a:pt x="97" y="68"/>
                </a:cubicBezTo>
                <a:close/>
                <a:moveTo>
                  <a:pt x="115" y="53"/>
                </a:moveTo>
                <a:cubicBezTo>
                  <a:pt x="112" y="38"/>
                  <a:pt x="94" y="22"/>
                  <a:pt x="70" y="22"/>
                </a:cubicBezTo>
                <a:cubicBezTo>
                  <a:pt x="45" y="22"/>
                  <a:pt x="28" y="38"/>
                  <a:pt x="24" y="53"/>
                </a:cubicBezTo>
                <a:cubicBezTo>
                  <a:pt x="21" y="64"/>
                  <a:pt x="24" y="74"/>
                  <a:pt x="29" y="85"/>
                </a:cubicBezTo>
                <a:cubicBezTo>
                  <a:pt x="34" y="94"/>
                  <a:pt x="39" y="102"/>
                  <a:pt x="43" y="111"/>
                </a:cubicBezTo>
                <a:cubicBezTo>
                  <a:pt x="46" y="116"/>
                  <a:pt x="46" y="124"/>
                  <a:pt x="48" y="129"/>
                </a:cubicBezTo>
                <a:cubicBezTo>
                  <a:pt x="49" y="134"/>
                  <a:pt x="50" y="135"/>
                  <a:pt x="56" y="135"/>
                </a:cubicBezTo>
                <a:cubicBezTo>
                  <a:pt x="57" y="135"/>
                  <a:pt x="58" y="135"/>
                  <a:pt x="59" y="135"/>
                </a:cubicBezTo>
                <a:cubicBezTo>
                  <a:pt x="59" y="81"/>
                  <a:pt x="59" y="81"/>
                  <a:pt x="59" y="81"/>
                </a:cubicBezTo>
                <a:cubicBezTo>
                  <a:pt x="51" y="81"/>
                  <a:pt x="51" y="81"/>
                  <a:pt x="51" y="81"/>
                </a:cubicBezTo>
                <a:cubicBezTo>
                  <a:pt x="47" y="81"/>
                  <a:pt x="44" y="80"/>
                  <a:pt x="41" y="77"/>
                </a:cubicBezTo>
                <a:cubicBezTo>
                  <a:pt x="38" y="75"/>
                  <a:pt x="37" y="71"/>
                  <a:pt x="37" y="68"/>
                </a:cubicBezTo>
                <a:cubicBezTo>
                  <a:pt x="37" y="64"/>
                  <a:pt x="38" y="61"/>
                  <a:pt x="41" y="58"/>
                </a:cubicBezTo>
                <a:cubicBezTo>
                  <a:pt x="44" y="55"/>
                  <a:pt x="47" y="54"/>
                  <a:pt x="51" y="54"/>
                </a:cubicBezTo>
                <a:cubicBezTo>
                  <a:pt x="58" y="54"/>
                  <a:pt x="64" y="60"/>
                  <a:pt x="64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6"/>
                  <a:pt x="64" y="76"/>
                  <a:pt x="64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68"/>
                  <a:pt x="75" y="68"/>
                  <a:pt x="75" y="68"/>
                </a:cubicBezTo>
                <a:cubicBezTo>
                  <a:pt x="75" y="68"/>
                  <a:pt x="75" y="68"/>
                  <a:pt x="75" y="68"/>
                </a:cubicBezTo>
                <a:cubicBezTo>
                  <a:pt x="75" y="64"/>
                  <a:pt x="77" y="61"/>
                  <a:pt x="79" y="58"/>
                </a:cubicBezTo>
                <a:cubicBezTo>
                  <a:pt x="82" y="55"/>
                  <a:pt x="85" y="54"/>
                  <a:pt x="89" y="54"/>
                </a:cubicBezTo>
                <a:cubicBezTo>
                  <a:pt x="93" y="54"/>
                  <a:pt x="96" y="55"/>
                  <a:pt x="99" y="58"/>
                </a:cubicBezTo>
                <a:cubicBezTo>
                  <a:pt x="101" y="61"/>
                  <a:pt x="103" y="64"/>
                  <a:pt x="103" y="68"/>
                </a:cubicBezTo>
                <a:cubicBezTo>
                  <a:pt x="103" y="71"/>
                  <a:pt x="101" y="75"/>
                  <a:pt x="99" y="77"/>
                </a:cubicBezTo>
                <a:cubicBezTo>
                  <a:pt x="96" y="80"/>
                  <a:pt x="93" y="81"/>
                  <a:pt x="89" y="81"/>
                </a:cubicBezTo>
                <a:cubicBezTo>
                  <a:pt x="81" y="81"/>
                  <a:pt x="81" y="81"/>
                  <a:pt x="81" y="81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3" y="135"/>
                  <a:pt x="84" y="135"/>
                </a:cubicBezTo>
                <a:cubicBezTo>
                  <a:pt x="89" y="135"/>
                  <a:pt x="91" y="134"/>
                  <a:pt x="92" y="129"/>
                </a:cubicBezTo>
                <a:cubicBezTo>
                  <a:pt x="93" y="124"/>
                  <a:pt x="94" y="116"/>
                  <a:pt x="96" y="111"/>
                </a:cubicBezTo>
                <a:cubicBezTo>
                  <a:pt x="101" y="102"/>
                  <a:pt x="106" y="94"/>
                  <a:pt x="110" y="85"/>
                </a:cubicBezTo>
                <a:cubicBezTo>
                  <a:pt x="116" y="74"/>
                  <a:pt x="118" y="64"/>
                  <a:pt x="115" y="53"/>
                </a:cubicBezTo>
                <a:close/>
                <a:moveTo>
                  <a:pt x="75" y="5"/>
                </a:moveTo>
                <a:cubicBezTo>
                  <a:pt x="75" y="2"/>
                  <a:pt x="73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7" y="0"/>
                  <a:pt x="65" y="2"/>
                  <a:pt x="65" y="5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17"/>
                  <a:pt x="67" y="19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3" y="19"/>
                  <a:pt x="75" y="17"/>
                  <a:pt x="75" y="14"/>
                </a:cubicBezTo>
                <a:lnTo>
                  <a:pt x="75" y="5"/>
                </a:lnTo>
                <a:close/>
                <a:moveTo>
                  <a:pt x="103" y="13"/>
                </a:moveTo>
                <a:cubicBezTo>
                  <a:pt x="104" y="11"/>
                  <a:pt x="103" y="8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98" y="5"/>
                  <a:pt x="95" y="6"/>
                  <a:pt x="94" y="9"/>
                </a:cubicBezTo>
                <a:cubicBezTo>
                  <a:pt x="89" y="17"/>
                  <a:pt x="89" y="17"/>
                  <a:pt x="89" y="17"/>
                </a:cubicBezTo>
                <a:cubicBezTo>
                  <a:pt x="88" y="19"/>
                  <a:pt x="89" y="22"/>
                  <a:pt x="91" y="24"/>
                </a:cubicBezTo>
                <a:cubicBezTo>
                  <a:pt x="91" y="24"/>
                  <a:pt x="91" y="24"/>
                  <a:pt x="91" y="24"/>
                </a:cubicBezTo>
                <a:cubicBezTo>
                  <a:pt x="94" y="25"/>
                  <a:pt x="97" y="24"/>
                  <a:pt x="98" y="21"/>
                </a:cubicBezTo>
                <a:lnTo>
                  <a:pt x="103" y="13"/>
                </a:lnTo>
                <a:close/>
                <a:moveTo>
                  <a:pt x="123" y="30"/>
                </a:moveTo>
                <a:cubicBezTo>
                  <a:pt x="125" y="28"/>
                  <a:pt x="125" y="25"/>
                  <a:pt x="124" y="22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2" y="20"/>
                  <a:pt x="119" y="20"/>
                  <a:pt x="117" y="22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108" y="30"/>
                  <a:pt x="107" y="33"/>
                  <a:pt x="109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11" y="37"/>
                  <a:pt x="114" y="38"/>
                  <a:pt x="116" y="36"/>
                </a:cubicBezTo>
                <a:lnTo>
                  <a:pt x="123" y="30"/>
                </a:lnTo>
                <a:close/>
                <a:moveTo>
                  <a:pt x="134" y="54"/>
                </a:moveTo>
                <a:cubicBezTo>
                  <a:pt x="137" y="54"/>
                  <a:pt x="139" y="51"/>
                  <a:pt x="138" y="4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8" y="46"/>
                  <a:pt x="135" y="44"/>
                  <a:pt x="132" y="44"/>
                </a:cubicBezTo>
                <a:cubicBezTo>
                  <a:pt x="123" y="46"/>
                  <a:pt x="123" y="46"/>
                  <a:pt x="123" y="46"/>
                </a:cubicBezTo>
                <a:cubicBezTo>
                  <a:pt x="120" y="46"/>
                  <a:pt x="119" y="49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20" y="54"/>
                  <a:pt x="122" y="56"/>
                  <a:pt x="125" y="56"/>
                </a:cubicBezTo>
                <a:lnTo>
                  <a:pt x="134" y="54"/>
                </a:lnTo>
                <a:close/>
                <a:moveTo>
                  <a:pt x="132" y="81"/>
                </a:moveTo>
                <a:cubicBezTo>
                  <a:pt x="134" y="82"/>
                  <a:pt x="137" y="80"/>
                  <a:pt x="138" y="77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38" y="74"/>
                  <a:pt x="136" y="72"/>
                  <a:pt x="134" y="71"/>
                </a:cubicBezTo>
                <a:cubicBezTo>
                  <a:pt x="125" y="69"/>
                  <a:pt x="125" y="69"/>
                  <a:pt x="125" y="69"/>
                </a:cubicBezTo>
                <a:cubicBezTo>
                  <a:pt x="122" y="69"/>
                  <a:pt x="119" y="71"/>
                  <a:pt x="119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6"/>
                  <a:pt x="120" y="79"/>
                  <a:pt x="123" y="79"/>
                </a:cubicBezTo>
                <a:lnTo>
                  <a:pt x="132" y="81"/>
                </a:lnTo>
                <a:close/>
                <a:moveTo>
                  <a:pt x="41" y="21"/>
                </a:moveTo>
                <a:cubicBezTo>
                  <a:pt x="42" y="24"/>
                  <a:pt x="45" y="25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0" y="22"/>
                  <a:pt x="51" y="19"/>
                  <a:pt x="50" y="17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6"/>
                  <a:pt x="41" y="5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6" y="8"/>
                  <a:pt x="35" y="11"/>
                  <a:pt x="36" y="13"/>
                </a:cubicBezTo>
                <a:lnTo>
                  <a:pt x="41" y="21"/>
                </a:lnTo>
                <a:close/>
                <a:moveTo>
                  <a:pt x="23" y="36"/>
                </a:moveTo>
                <a:cubicBezTo>
                  <a:pt x="25" y="38"/>
                  <a:pt x="28" y="37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2" y="33"/>
                  <a:pt x="31" y="30"/>
                  <a:pt x="29" y="28"/>
                </a:cubicBezTo>
                <a:cubicBezTo>
                  <a:pt x="22" y="22"/>
                  <a:pt x="22" y="22"/>
                  <a:pt x="22" y="22"/>
                </a:cubicBezTo>
                <a:cubicBezTo>
                  <a:pt x="20" y="20"/>
                  <a:pt x="17" y="20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5"/>
                  <a:pt x="14" y="28"/>
                  <a:pt x="16" y="30"/>
                </a:cubicBezTo>
                <a:lnTo>
                  <a:pt x="23" y="36"/>
                </a:lnTo>
                <a:close/>
                <a:moveTo>
                  <a:pt x="14" y="56"/>
                </a:moveTo>
                <a:cubicBezTo>
                  <a:pt x="17" y="56"/>
                  <a:pt x="19" y="54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49"/>
                  <a:pt x="19" y="46"/>
                  <a:pt x="16" y="46"/>
                </a:cubicBezTo>
                <a:cubicBezTo>
                  <a:pt x="7" y="44"/>
                  <a:pt x="7" y="44"/>
                  <a:pt x="7" y="44"/>
                </a:cubicBezTo>
                <a:cubicBezTo>
                  <a:pt x="4" y="44"/>
                  <a:pt x="1" y="46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51"/>
                  <a:pt x="2" y="54"/>
                  <a:pt x="5" y="54"/>
                </a:cubicBezTo>
                <a:lnTo>
                  <a:pt x="14" y="56"/>
                </a:lnTo>
                <a:close/>
                <a:moveTo>
                  <a:pt x="16" y="79"/>
                </a:moveTo>
                <a:cubicBezTo>
                  <a:pt x="19" y="79"/>
                  <a:pt x="21" y="76"/>
                  <a:pt x="20" y="73"/>
                </a:cubicBezTo>
                <a:cubicBezTo>
                  <a:pt x="20" y="73"/>
                  <a:pt x="20" y="73"/>
                  <a:pt x="20" y="73"/>
                </a:cubicBezTo>
                <a:cubicBezTo>
                  <a:pt x="20" y="71"/>
                  <a:pt x="17" y="69"/>
                  <a:pt x="14" y="69"/>
                </a:cubicBezTo>
                <a:cubicBezTo>
                  <a:pt x="5" y="71"/>
                  <a:pt x="5" y="71"/>
                  <a:pt x="5" y="71"/>
                </a:cubicBezTo>
                <a:cubicBezTo>
                  <a:pt x="3" y="72"/>
                  <a:pt x="1" y="74"/>
                  <a:pt x="1" y="77"/>
                </a:cubicBezTo>
                <a:cubicBezTo>
                  <a:pt x="1" y="77"/>
                  <a:pt x="1" y="77"/>
                  <a:pt x="1" y="77"/>
                </a:cubicBezTo>
                <a:cubicBezTo>
                  <a:pt x="2" y="80"/>
                  <a:pt x="5" y="82"/>
                  <a:pt x="7" y="81"/>
                </a:cubicBezTo>
                <a:lnTo>
                  <a:pt x="16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9" name="Freeform 91">
            <a:extLst>
              <a:ext uri="{FF2B5EF4-FFF2-40B4-BE49-F238E27FC236}">
                <a16:creationId xmlns:a16="http://schemas.microsoft.com/office/drawing/2014/main" id="{70AA4F89-8614-7B0D-0B89-62065D5EE4E6}"/>
              </a:ext>
            </a:extLst>
          </p:cNvPr>
          <p:cNvSpPr>
            <a:spLocks noEditPoints="1"/>
          </p:cNvSpPr>
          <p:nvPr/>
        </p:nvSpPr>
        <p:spPr bwMode="auto">
          <a:xfrm>
            <a:off x="4389438" y="4594225"/>
            <a:ext cx="723900" cy="484188"/>
          </a:xfrm>
          <a:custGeom>
            <a:avLst/>
            <a:gdLst>
              <a:gd name="T0" fmla="*/ 2147483646 w 187"/>
              <a:gd name="T1" fmla="*/ 2147483646 h 125"/>
              <a:gd name="T2" fmla="*/ 2147483646 w 187"/>
              <a:gd name="T3" fmla="*/ 2147483646 h 125"/>
              <a:gd name="T4" fmla="*/ 2147483646 w 187"/>
              <a:gd name="T5" fmla="*/ 2147483646 h 125"/>
              <a:gd name="T6" fmla="*/ 2147483646 w 187"/>
              <a:gd name="T7" fmla="*/ 2147483646 h 125"/>
              <a:gd name="T8" fmla="*/ 2147483646 w 187"/>
              <a:gd name="T9" fmla="*/ 2147483646 h 125"/>
              <a:gd name="T10" fmla="*/ 2147483646 w 187"/>
              <a:gd name="T11" fmla="*/ 2147483646 h 125"/>
              <a:gd name="T12" fmla="*/ 2147483646 w 187"/>
              <a:gd name="T13" fmla="*/ 2147483646 h 125"/>
              <a:gd name="T14" fmla="*/ 2147483646 w 187"/>
              <a:gd name="T15" fmla="*/ 0 h 125"/>
              <a:gd name="T16" fmla="*/ 2147483646 w 187"/>
              <a:gd name="T17" fmla="*/ 2147483646 h 125"/>
              <a:gd name="T18" fmla="*/ 2147483646 w 187"/>
              <a:gd name="T19" fmla="*/ 2147483646 h 125"/>
              <a:gd name="T20" fmla="*/ 2147483646 w 187"/>
              <a:gd name="T21" fmla="*/ 2147483646 h 125"/>
              <a:gd name="T22" fmla="*/ 0 w 187"/>
              <a:gd name="T23" fmla="*/ 2147483646 h 125"/>
              <a:gd name="T24" fmla="*/ 2147483646 w 187"/>
              <a:gd name="T25" fmla="*/ 2147483646 h 125"/>
              <a:gd name="T26" fmla="*/ 2147483646 w 187"/>
              <a:gd name="T27" fmla="*/ 2147483646 h 125"/>
              <a:gd name="T28" fmla="*/ 2147483646 w 187"/>
              <a:gd name="T29" fmla="*/ 2147483646 h 125"/>
              <a:gd name="T30" fmla="*/ 2147483646 w 187"/>
              <a:gd name="T31" fmla="*/ 2147483646 h 125"/>
              <a:gd name="T32" fmla="*/ 2147483646 w 187"/>
              <a:gd name="T33" fmla="*/ 2147483646 h 125"/>
              <a:gd name="T34" fmla="*/ 2147483646 w 187"/>
              <a:gd name="T35" fmla="*/ 2147483646 h 125"/>
              <a:gd name="T36" fmla="*/ 2147483646 w 187"/>
              <a:gd name="T37" fmla="*/ 2147483646 h 125"/>
              <a:gd name="T38" fmla="*/ 2147483646 w 187"/>
              <a:gd name="T39" fmla="*/ 2147483646 h 125"/>
              <a:gd name="T40" fmla="*/ 2147483646 w 187"/>
              <a:gd name="T41" fmla="*/ 2147483646 h 125"/>
              <a:gd name="T42" fmla="*/ 2147483646 w 187"/>
              <a:gd name="T43" fmla="*/ 2147483646 h 125"/>
              <a:gd name="T44" fmla="*/ 2147483646 w 187"/>
              <a:gd name="T45" fmla="*/ 2147483646 h 125"/>
              <a:gd name="T46" fmla="*/ 2147483646 w 187"/>
              <a:gd name="T47" fmla="*/ 2147483646 h 125"/>
              <a:gd name="T48" fmla="*/ 2147483646 w 187"/>
              <a:gd name="T49" fmla="*/ 2147483646 h 125"/>
              <a:gd name="T50" fmla="*/ 2147483646 w 187"/>
              <a:gd name="T51" fmla="*/ 2147483646 h 125"/>
              <a:gd name="T52" fmla="*/ 2147483646 w 187"/>
              <a:gd name="T53" fmla="*/ 2147483646 h 125"/>
              <a:gd name="T54" fmla="*/ 2147483646 w 187"/>
              <a:gd name="T55" fmla="*/ 2147483646 h 125"/>
              <a:gd name="T56" fmla="*/ 2147483646 w 187"/>
              <a:gd name="T57" fmla="*/ 2147483646 h 125"/>
              <a:gd name="T58" fmla="*/ 2147483646 w 187"/>
              <a:gd name="T59" fmla="*/ 2147483646 h 125"/>
              <a:gd name="T60" fmla="*/ 2147483646 w 187"/>
              <a:gd name="T61" fmla="*/ 2147483646 h 125"/>
              <a:gd name="T62" fmla="*/ 2147483646 w 187"/>
              <a:gd name="T63" fmla="*/ 2147483646 h 125"/>
              <a:gd name="T64" fmla="*/ 2147483646 w 187"/>
              <a:gd name="T65" fmla="*/ 2147483646 h 125"/>
              <a:gd name="T66" fmla="*/ 2147483646 w 187"/>
              <a:gd name="T67" fmla="*/ 2147483646 h 125"/>
              <a:gd name="T68" fmla="*/ 2147483646 w 187"/>
              <a:gd name="T69" fmla="*/ 2147483646 h 125"/>
              <a:gd name="T70" fmla="*/ 2147483646 w 187"/>
              <a:gd name="T71" fmla="*/ 2147483646 h 125"/>
              <a:gd name="T72" fmla="*/ 2147483646 w 187"/>
              <a:gd name="T73" fmla="*/ 2147483646 h 125"/>
              <a:gd name="T74" fmla="*/ 2147483646 w 187"/>
              <a:gd name="T75" fmla="*/ 2147483646 h 125"/>
              <a:gd name="T76" fmla="*/ 2147483646 w 187"/>
              <a:gd name="T77" fmla="*/ 2147483646 h 125"/>
              <a:gd name="T78" fmla="*/ 2147483646 w 187"/>
              <a:gd name="T79" fmla="*/ 2147483646 h 125"/>
              <a:gd name="T80" fmla="*/ 2147483646 w 187"/>
              <a:gd name="T81" fmla="*/ 2147483646 h 125"/>
              <a:gd name="T82" fmla="*/ 2147483646 w 187"/>
              <a:gd name="T83" fmla="*/ 2147483646 h 125"/>
              <a:gd name="T84" fmla="*/ 2147483646 w 187"/>
              <a:gd name="T85" fmla="*/ 2147483646 h 125"/>
              <a:gd name="T86" fmla="*/ 2147483646 w 187"/>
              <a:gd name="T87" fmla="*/ 2147483646 h 125"/>
              <a:gd name="T88" fmla="*/ 2147483646 w 187"/>
              <a:gd name="T89" fmla="*/ 2147483646 h 125"/>
              <a:gd name="T90" fmla="*/ 2147483646 w 187"/>
              <a:gd name="T91" fmla="*/ 2147483646 h 12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7" h="125">
                <a:moveTo>
                  <a:pt x="148" y="12"/>
                </a:moveTo>
                <a:cubicBezTo>
                  <a:pt x="166" y="55"/>
                  <a:pt x="166" y="55"/>
                  <a:pt x="166" y="55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33" y="55"/>
                  <a:pt x="97" y="24"/>
                  <a:pt x="95" y="24"/>
                </a:cubicBezTo>
                <a:cubicBezTo>
                  <a:pt x="92" y="24"/>
                  <a:pt x="81" y="28"/>
                  <a:pt x="80" y="28"/>
                </a:cubicBezTo>
                <a:cubicBezTo>
                  <a:pt x="80" y="28"/>
                  <a:pt x="73" y="30"/>
                  <a:pt x="68" y="30"/>
                </a:cubicBezTo>
                <a:cubicBezTo>
                  <a:pt x="65" y="30"/>
                  <a:pt x="63" y="30"/>
                  <a:pt x="61" y="29"/>
                </a:cubicBezTo>
                <a:cubicBezTo>
                  <a:pt x="60" y="28"/>
                  <a:pt x="59" y="27"/>
                  <a:pt x="59" y="26"/>
                </a:cubicBezTo>
                <a:cubicBezTo>
                  <a:pt x="59" y="24"/>
                  <a:pt x="62" y="21"/>
                  <a:pt x="63" y="21"/>
                </a:cubicBezTo>
                <a:cubicBezTo>
                  <a:pt x="72" y="16"/>
                  <a:pt x="97" y="6"/>
                  <a:pt x="100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106" y="6"/>
                  <a:pt x="144" y="11"/>
                  <a:pt x="148" y="12"/>
                </a:cubicBezTo>
                <a:close/>
                <a:moveTo>
                  <a:pt x="164" y="0"/>
                </a:moveTo>
                <a:cubicBezTo>
                  <a:pt x="163" y="0"/>
                  <a:pt x="162" y="0"/>
                  <a:pt x="162" y="0"/>
                </a:cubicBezTo>
                <a:cubicBezTo>
                  <a:pt x="155" y="3"/>
                  <a:pt x="155" y="3"/>
                  <a:pt x="155" y="3"/>
                </a:cubicBezTo>
                <a:cubicBezTo>
                  <a:pt x="154" y="3"/>
                  <a:pt x="153" y="4"/>
                  <a:pt x="152" y="6"/>
                </a:cubicBezTo>
                <a:cubicBezTo>
                  <a:pt x="152" y="7"/>
                  <a:pt x="152" y="8"/>
                  <a:pt x="152" y="9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71" y="57"/>
                  <a:pt x="174" y="58"/>
                  <a:pt x="176" y="57"/>
                </a:cubicBezTo>
                <a:cubicBezTo>
                  <a:pt x="183" y="55"/>
                  <a:pt x="183" y="55"/>
                  <a:pt x="183" y="55"/>
                </a:cubicBezTo>
                <a:cubicBezTo>
                  <a:pt x="185" y="54"/>
                  <a:pt x="186" y="53"/>
                  <a:pt x="186" y="52"/>
                </a:cubicBezTo>
                <a:cubicBezTo>
                  <a:pt x="187" y="51"/>
                  <a:pt x="187" y="49"/>
                  <a:pt x="186" y="48"/>
                </a:cubicBezTo>
                <a:cubicBezTo>
                  <a:pt x="168" y="3"/>
                  <a:pt x="168" y="3"/>
                  <a:pt x="168" y="3"/>
                </a:cubicBezTo>
                <a:cubicBezTo>
                  <a:pt x="167" y="1"/>
                  <a:pt x="166" y="0"/>
                  <a:pt x="164" y="0"/>
                </a:cubicBezTo>
                <a:close/>
                <a:moveTo>
                  <a:pt x="0" y="62"/>
                </a:moveTo>
                <a:cubicBezTo>
                  <a:pt x="0" y="63"/>
                  <a:pt x="0" y="65"/>
                  <a:pt x="1" y="66"/>
                </a:cubicBezTo>
                <a:cubicBezTo>
                  <a:pt x="2" y="67"/>
                  <a:pt x="3" y="67"/>
                  <a:pt x="4" y="67"/>
                </a:cubicBezTo>
                <a:cubicBezTo>
                  <a:pt x="12" y="68"/>
                  <a:pt x="12" y="68"/>
                  <a:pt x="12" y="68"/>
                </a:cubicBezTo>
                <a:cubicBezTo>
                  <a:pt x="15" y="68"/>
                  <a:pt x="17" y="66"/>
                  <a:pt x="17" y="63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1" y="10"/>
                  <a:pt x="20" y="9"/>
                </a:cubicBezTo>
                <a:cubicBezTo>
                  <a:pt x="19" y="8"/>
                  <a:pt x="18" y="7"/>
                  <a:pt x="16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8" y="7"/>
                  <a:pt x="8" y="7"/>
                </a:cubicBezTo>
                <a:cubicBezTo>
                  <a:pt x="6" y="7"/>
                  <a:pt x="4" y="9"/>
                  <a:pt x="4" y="11"/>
                </a:cubicBezTo>
                <a:lnTo>
                  <a:pt x="0" y="62"/>
                </a:lnTo>
                <a:close/>
                <a:moveTo>
                  <a:pt x="76" y="108"/>
                </a:moveTo>
                <a:cubicBezTo>
                  <a:pt x="76" y="106"/>
                  <a:pt x="75" y="104"/>
                  <a:pt x="74" y="103"/>
                </a:cubicBezTo>
                <a:cubicBezTo>
                  <a:pt x="70" y="100"/>
                  <a:pt x="67" y="101"/>
                  <a:pt x="64" y="104"/>
                </a:cubicBezTo>
                <a:cubicBezTo>
                  <a:pt x="61" y="109"/>
                  <a:pt x="61" y="109"/>
                  <a:pt x="61" y="109"/>
                </a:cubicBezTo>
                <a:cubicBezTo>
                  <a:pt x="60" y="109"/>
                  <a:pt x="60" y="109"/>
                  <a:pt x="60" y="109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3" y="118"/>
                  <a:pt x="57" y="122"/>
                  <a:pt x="58" y="123"/>
                </a:cubicBezTo>
                <a:cubicBezTo>
                  <a:pt x="60" y="124"/>
                  <a:pt x="61" y="125"/>
                  <a:pt x="63" y="125"/>
                </a:cubicBezTo>
                <a:cubicBezTo>
                  <a:pt x="64" y="125"/>
                  <a:pt x="66" y="124"/>
                  <a:pt x="68" y="122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76" y="111"/>
                  <a:pt x="77" y="109"/>
                  <a:pt x="76" y="108"/>
                </a:cubicBezTo>
                <a:close/>
                <a:moveTo>
                  <a:pt x="40" y="105"/>
                </a:moveTo>
                <a:cubicBezTo>
                  <a:pt x="38" y="108"/>
                  <a:pt x="38" y="111"/>
                  <a:pt x="42" y="114"/>
                </a:cubicBezTo>
                <a:cubicBezTo>
                  <a:pt x="45" y="116"/>
                  <a:pt x="49" y="116"/>
                  <a:pt x="52" y="113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5" y="97"/>
                  <a:pt x="61" y="93"/>
                  <a:pt x="59" y="92"/>
                </a:cubicBezTo>
                <a:cubicBezTo>
                  <a:pt x="56" y="89"/>
                  <a:pt x="53" y="90"/>
                  <a:pt x="50" y="93"/>
                </a:cubicBezTo>
                <a:cubicBezTo>
                  <a:pt x="45" y="99"/>
                  <a:pt x="45" y="99"/>
                  <a:pt x="45" y="99"/>
                </a:cubicBezTo>
                <a:cubicBezTo>
                  <a:pt x="45" y="99"/>
                  <a:pt x="45" y="99"/>
                  <a:pt x="45" y="99"/>
                </a:cubicBezTo>
                <a:cubicBezTo>
                  <a:pt x="44" y="100"/>
                  <a:pt x="44" y="100"/>
                  <a:pt x="44" y="100"/>
                </a:cubicBezTo>
                <a:lnTo>
                  <a:pt x="40" y="105"/>
                </a:lnTo>
                <a:close/>
                <a:moveTo>
                  <a:pt x="27" y="92"/>
                </a:moveTo>
                <a:cubicBezTo>
                  <a:pt x="26" y="94"/>
                  <a:pt x="25" y="95"/>
                  <a:pt x="25" y="97"/>
                </a:cubicBezTo>
                <a:cubicBezTo>
                  <a:pt x="26" y="99"/>
                  <a:pt x="27" y="101"/>
                  <a:pt x="28" y="102"/>
                </a:cubicBezTo>
                <a:cubicBezTo>
                  <a:pt x="32" y="105"/>
                  <a:pt x="35" y="104"/>
                  <a:pt x="38" y="101"/>
                </a:cubicBezTo>
                <a:cubicBezTo>
                  <a:pt x="48" y="89"/>
                  <a:pt x="48" y="89"/>
                  <a:pt x="48" y="89"/>
                </a:cubicBezTo>
                <a:cubicBezTo>
                  <a:pt x="49" y="87"/>
                  <a:pt x="50" y="85"/>
                  <a:pt x="49" y="84"/>
                </a:cubicBezTo>
                <a:cubicBezTo>
                  <a:pt x="49" y="82"/>
                  <a:pt x="48" y="80"/>
                  <a:pt x="46" y="79"/>
                </a:cubicBezTo>
                <a:cubicBezTo>
                  <a:pt x="43" y="76"/>
                  <a:pt x="40" y="77"/>
                  <a:pt x="37" y="80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87"/>
                  <a:pt x="32" y="87"/>
                  <a:pt x="32" y="87"/>
                </a:cubicBezTo>
                <a:lnTo>
                  <a:pt x="27" y="92"/>
                </a:lnTo>
                <a:close/>
                <a:moveTo>
                  <a:pt x="25" y="88"/>
                </a:moveTo>
                <a:cubicBezTo>
                  <a:pt x="35" y="76"/>
                  <a:pt x="35" y="76"/>
                  <a:pt x="35" y="76"/>
                </a:cubicBezTo>
                <a:cubicBezTo>
                  <a:pt x="39" y="71"/>
                  <a:pt x="35" y="67"/>
                  <a:pt x="34" y="66"/>
                </a:cubicBezTo>
                <a:cubicBezTo>
                  <a:pt x="30" y="63"/>
                  <a:pt x="27" y="64"/>
                  <a:pt x="24" y="67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20" y="72"/>
                  <a:pt x="20" y="72"/>
                  <a:pt x="20" y="72"/>
                </a:cubicBezTo>
                <a:cubicBezTo>
                  <a:pt x="16" y="77"/>
                  <a:pt x="16" y="77"/>
                  <a:pt x="16" y="77"/>
                </a:cubicBezTo>
                <a:cubicBezTo>
                  <a:pt x="14" y="79"/>
                  <a:pt x="14" y="81"/>
                  <a:pt x="14" y="83"/>
                </a:cubicBezTo>
                <a:cubicBezTo>
                  <a:pt x="14" y="85"/>
                  <a:pt x="15" y="86"/>
                  <a:pt x="16" y="86"/>
                </a:cubicBezTo>
                <a:cubicBezTo>
                  <a:pt x="18" y="88"/>
                  <a:pt x="19" y="89"/>
                  <a:pt x="21" y="89"/>
                </a:cubicBezTo>
                <a:cubicBezTo>
                  <a:pt x="23" y="89"/>
                  <a:pt x="24" y="89"/>
                  <a:pt x="25" y="88"/>
                </a:cubicBezTo>
                <a:close/>
                <a:moveTo>
                  <a:pt x="141" y="78"/>
                </a:moveTo>
                <a:cubicBezTo>
                  <a:pt x="143" y="75"/>
                  <a:pt x="145" y="71"/>
                  <a:pt x="140" y="68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19" y="49"/>
                  <a:pt x="99" y="32"/>
                  <a:pt x="94" y="29"/>
                </a:cubicBezTo>
                <a:cubicBezTo>
                  <a:pt x="92" y="29"/>
                  <a:pt x="86" y="31"/>
                  <a:pt x="81" y="33"/>
                </a:cubicBezTo>
                <a:cubicBezTo>
                  <a:pt x="81" y="33"/>
                  <a:pt x="81" y="33"/>
                  <a:pt x="81" y="33"/>
                </a:cubicBezTo>
                <a:cubicBezTo>
                  <a:pt x="81" y="33"/>
                  <a:pt x="74" y="35"/>
                  <a:pt x="68" y="35"/>
                </a:cubicBezTo>
                <a:cubicBezTo>
                  <a:pt x="64" y="35"/>
                  <a:pt x="61" y="34"/>
                  <a:pt x="59" y="33"/>
                </a:cubicBezTo>
                <a:cubicBezTo>
                  <a:pt x="55" y="30"/>
                  <a:pt x="55" y="27"/>
                  <a:pt x="55" y="26"/>
                </a:cubicBezTo>
                <a:cubicBezTo>
                  <a:pt x="55" y="22"/>
                  <a:pt x="58" y="18"/>
                  <a:pt x="61" y="17"/>
                </a:cubicBezTo>
                <a:cubicBezTo>
                  <a:pt x="25" y="12"/>
                  <a:pt x="25" y="12"/>
                  <a:pt x="25" y="12"/>
                </a:cubicBezTo>
                <a:cubicBezTo>
                  <a:pt x="22" y="64"/>
                  <a:pt x="22" y="64"/>
                  <a:pt x="22" y="64"/>
                </a:cubicBezTo>
                <a:cubicBezTo>
                  <a:pt x="24" y="61"/>
                  <a:pt x="27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40" y="66"/>
                  <a:pt x="41" y="69"/>
                  <a:pt x="41" y="73"/>
                </a:cubicBezTo>
                <a:cubicBezTo>
                  <a:pt x="44" y="73"/>
                  <a:pt x="47" y="73"/>
                  <a:pt x="49" y="76"/>
                </a:cubicBezTo>
                <a:cubicBezTo>
                  <a:pt x="53" y="78"/>
                  <a:pt x="54" y="82"/>
                  <a:pt x="54" y="86"/>
                </a:cubicBezTo>
                <a:cubicBezTo>
                  <a:pt x="57" y="85"/>
                  <a:pt x="60" y="86"/>
                  <a:pt x="62" y="88"/>
                </a:cubicBezTo>
                <a:cubicBezTo>
                  <a:pt x="65" y="91"/>
                  <a:pt x="67" y="94"/>
                  <a:pt x="67" y="97"/>
                </a:cubicBezTo>
                <a:cubicBezTo>
                  <a:pt x="70" y="96"/>
                  <a:pt x="73" y="97"/>
                  <a:pt x="76" y="100"/>
                </a:cubicBezTo>
                <a:cubicBezTo>
                  <a:pt x="80" y="103"/>
                  <a:pt x="82" y="108"/>
                  <a:pt x="80" y="112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85" y="116"/>
                  <a:pt x="87" y="117"/>
                  <a:pt x="88" y="117"/>
                </a:cubicBezTo>
                <a:cubicBezTo>
                  <a:pt x="90" y="117"/>
                  <a:pt x="92" y="115"/>
                  <a:pt x="93" y="114"/>
                </a:cubicBezTo>
                <a:cubicBezTo>
                  <a:pt x="95" y="111"/>
                  <a:pt x="96" y="109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7" y="93"/>
                  <a:pt x="77" y="93"/>
                  <a:pt x="77" y="93"/>
                </a:cubicBezTo>
                <a:cubicBezTo>
                  <a:pt x="77" y="92"/>
                  <a:pt x="77" y="92"/>
                  <a:pt x="77" y="91"/>
                </a:cubicBezTo>
                <a:cubicBezTo>
                  <a:pt x="77" y="90"/>
                  <a:pt x="77" y="90"/>
                  <a:pt x="77" y="89"/>
                </a:cubicBezTo>
                <a:cubicBezTo>
                  <a:pt x="78" y="88"/>
                  <a:pt x="80" y="88"/>
                  <a:pt x="81" y="89"/>
                </a:cubicBezTo>
                <a:cubicBezTo>
                  <a:pt x="101" y="106"/>
                  <a:pt x="101" y="106"/>
                  <a:pt x="101" y="106"/>
                </a:cubicBezTo>
                <a:cubicBezTo>
                  <a:pt x="102" y="107"/>
                  <a:pt x="104" y="107"/>
                  <a:pt x="105" y="107"/>
                </a:cubicBezTo>
                <a:cubicBezTo>
                  <a:pt x="107" y="107"/>
                  <a:pt x="109" y="106"/>
                  <a:pt x="111" y="105"/>
                </a:cubicBezTo>
                <a:cubicBezTo>
                  <a:pt x="112" y="103"/>
                  <a:pt x="112" y="101"/>
                  <a:pt x="112" y="100"/>
                </a:cubicBezTo>
                <a:cubicBezTo>
                  <a:pt x="112" y="98"/>
                  <a:pt x="111" y="96"/>
                  <a:pt x="109" y="94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95" y="83"/>
                  <a:pt x="95" y="83"/>
                  <a:pt x="95" y="83"/>
                </a:cubicBezTo>
                <a:cubicBezTo>
                  <a:pt x="95" y="83"/>
                  <a:pt x="94" y="82"/>
                  <a:pt x="94" y="81"/>
                </a:cubicBezTo>
                <a:cubicBezTo>
                  <a:pt x="94" y="81"/>
                  <a:pt x="94" y="80"/>
                  <a:pt x="95" y="80"/>
                </a:cubicBezTo>
                <a:cubicBezTo>
                  <a:pt x="96" y="79"/>
                  <a:pt x="97" y="78"/>
                  <a:pt x="98" y="79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9" y="96"/>
                  <a:pt x="120" y="96"/>
                  <a:pt x="122" y="96"/>
                </a:cubicBezTo>
                <a:cubicBezTo>
                  <a:pt x="124" y="96"/>
                  <a:pt x="126" y="95"/>
                  <a:pt x="128" y="93"/>
                </a:cubicBezTo>
                <a:cubicBezTo>
                  <a:pt x="129" y="91"/>
                  <a:pt x="130" y="89"/>
                  <a:pt x="130" y="88"/>
                </a:cubicBezTo>
                <a:cubicBezTo>
                  <a:pt x="130" y="86"/>
                  <a:pt x="129" y="84"/>
                  <a:pt x="127" y="83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12" y="70"/>
                  <a:pt x="112" y="70"/>
                  <a:pt x="112" y="70"/>
                </a:cubicBezTo>
                <a:cubicBezTo>
                  <a:pt x="110" y="69"/>
                  <a:pt x="110" y="68"/>
                  <a:pt x="111" y="67"/>
                </a:cubicBezTo>
                <a:cubicBezTo>
                  <a:pt x="112" y="66"/>
                  <a:pt x="114" y="65"/>
                  <a:pt x="115" y="66"/>
                </a:cubicBezTo>
                <a:cubicBezTo>
                  <a:pt x="131" y="79"/>
                  <a:pt x="131" y="79"/>
                  <a:pt x="131" y="79"/>
                </a:cubicBezTo>
                <a:cubicBezTo>
                  <a:pt x="134" y="82"/>
                  <a:pt x="138" y="81"/>
                  <a:pt x="141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0" name="Freeform 92">
            <a:extLst>
              <a:ext uri="{FF2B5EF4-FFF2-40B4-BE49-F238E27FC236}">
                <a16:creationId xmlns:a16="http://schemas.microsoft.com/office/drawing/2014/main" id="{603BA0CB-0FA9-4EE6-28D6-5A5A1D71C417}"/>
              </a:ext>
            </a:extLst>
          </p:cNvPr>
          <p:cNvSpPr>
            <a:spLocks noEditPoints="1"/>
          </p:cNvSpPr>
          <p:nvPr/>
        </p:nvSpPr>
        <p:spPr bwMode="auto">
          <a:xfrm>
            <a:off x="7048500" y="1784350"/>
            <a:ext cx="849313" cy="441325"/>
          </a:xfrm>
          <a:custGeom>
            <a:avLst/>
            <a:gdLst>
              <a:gd name="T0" fmla="*/ 2147483646 w 219"/>
              <a:gd name="T1" fmla="*/ 2147483646 h 114"/>
              <a:gd name="T2" fmla="*/ 2147483646 w 219"/>
              <a:gd name="T3" fmla="*/ 2147483646 h 114"/>
              <a:gd name="T4" fmla="*/ 2147483646 w 219"/>
              <a:gd name="T5" fmla="*/ 2147483646 h 114"/>
              <a:gd name="T6" fmla="*/ 2147483646 w 219"/>
              <a:gd name="T7" fmla="*/ 2147483646 h 114"/>
              <a:gd name="T8" fmla="*/ 2147483646 w 219"/>
              <a:gd name="T9" fmla="*/ 2147483646 h 114"/>
              <a:gd name="T10" fmla="*/ 2147483646 w 219"/>
              <a:gd name="T11" fmla="*/ 2147483646 h 114"/>
              <a:gd name="T12" fmla="*/ 2147483646 w 219"/>
              <a:gd name="T13" fmla="*/ 2147483646 h 114"/>
              <a:gd name="T14" fmla="*/ 2147483646 w 219"/>
              <a:gd name="T15" fmla="*/ 2147483646 h 114"/>
              <a:gd name="T16" fmla="*/ 2147483646 w 219"/>
              <a:gd name="T17" fmla="*/ 2147483646 h 114"/>
              <a:gd name="T18" fmla="*/ 2147483646 w 219"/>
              <a:gd name="T19" fmla="*/ 2147483646 h 114"/>
              <a:gd name="T20" fmla="*/ 2147483646 w 219"/>
              <a:gd name="T21" fmla="*/ 2147483646 h 114"/>
              <a:gd name="T22" fmla="*/ 2147483646 w 219"/>
              <a:gd name="T23" fmla="*/ 0 h 114"/>
              <a:gd name="T24" fmla="*/ 2147483646 w 219"/>
              <a:gd name="T25" fmla="*/ 2147483646 h 114"/>
              <a:gd name="T26" fmla="*/ 2147483646 w 219"/>
              <a:gd name="T27" fmla="*/ 2147483646 h 114"/>
              <a:gd name="T28" fmla="*/ 2147483646 w 219"/>
              <a:gd name="T29" fmla="*/ 2147483646 h 114"/>
              <a:gd name="T30" fmla="*/ 2147483646 w 219"/>
              <a:gd name="T31" fmla="*/ 2147483646 h 114"/>
              <a:gd name="T32" fmla="*/ 2147483646 w 219"/>
              <a:gd name="T33" fmla="*/ 2147483646 h 114"/>
              <a:gd name="T34" fmla="*/ 2147483646 w 219"/>
              <a:gd name="T35" fmla="*/ 2147483646 h 114"/>
              <a:gd name="T36" fmla="*/ 2147483646 w 219"/>
              <a:gd name="T37" fmla="*/ 2147483646 h 114"/>
              <a:gd name="T38" fmla="*/ 2147483646 w 219"/>
              <a:gd name="T39" fmla="*/ 2147483646 h 114"/>
              <a:gd name="T40" fmla="*/ 2147483646 w 219"/>
              <a:gd name="T41" fmla="*/ 2147483646 h 114"/>
              <a:gd name="T42" fmla="*/ 2147483646 w 219"/>
              <a:gd name="T43" fmla="*/ 2147483646 h 114"/>
              <a:gd name="T44" fmla="*/ 2147483646 w 219"/>
              <a:gd name="T45" fmla="*/ 2147483646 h 114"/>
              <a:gd name="T46" fmla="*/ 2147483646 w 219"/>
              <a:gd name="T47" fmla="*/ 2147483646 h 114"/>
              <a:gd name="T48" fmla="*/ 2147483646 w 219"/>
              <a:gd name="T49" fmla="*/ 2147483646 h 114"/>
              <a:gd name="T50" fmla="*/ 2147483646 w 219"/>
              <a:gd name="T51" fmla="*/ 2147483646 h 114"/>
              <a:gd name="T52" fmla="*/ 2147483646 w 219"/>
              <a:gd name="T53" fmla="*/ 2147483646 h 114"/>
              <a:gd name="T54" fmla="*/ 2147483646 w 219"/>
              <a:gd name="T55" fmla="*/ 2147483646 h 114"/>
              <a:gd name="T56" fmla="*/ 2147483646 w 219"/>
              <a:gd name="T57" fmla="*/ 2147483646 h 114"/>
              <a:gd name="T58" fmla="*/ 2147483646 w 219"/>
              <a:gd name="T59" fmla="*/ 2147483646 h 114"/>
              <a:gd name="T60" fmla="*/ 2147483646 w 219"/>
              <a:gd name="T61" fmla="*/ 2147483646 h 114"/>
              <a:gd name="T62" fmla="*/ 2147483646 w 219"/>
              <a:gd name="T63" fmla="*/ 2147483646 h 114"/>
              <a:gd name="T64" fmla="*/ 2147483646 w 219"/>
              <a:gd name="T65" fmla="*/ 2147483646 h 114"/>
              <a:gd name="T66" fmla="*/ 2147483646 w 219"/>
              <a:gd name="T67" fmla="*/ 2147483646 h 114"/>
              <a:gd name="T68" fmla="*/ 2147483646 w 219"/>
              <a:gd name="T69" fmla="*/ 2147483646 h 114"/>
              <a:gd name="T70" fmla="*/ 2147483646 w 219"/>
              <a:gd name="T71" fmla="*/ 2147483646 h 114"/>
              <a:gd name="T72" fmla="*/ 2147483646 w 219"/>
              <a:gd name="T73" fmla="*/ 2147483646 h 114"/>
              <a:gd name="T74" fmla="*/ 2147483646 w 219"/>
              <a:gd name="T75" fmla="*/ 2147483646 h 114"/>
              <a:gd name="T76" fmla="*/ 2147483646 w 219"/>
              <a:gd name="T77" fmla="*/ 2147483646 h 114"/>
              <a:gd name="T78" fmla="*/ 2147483646 w 219"/>
              <a:gd name="T79" fmla="*/ 2147483646 h 114"/>
              <a:gd name="T80" fmla="*/ 2147483646 w 219"/>
              <a:gd name="T81" fmla="*/ 2147483646 h 114"/>
              <a:gd name="T82" fmla="*/ 2147483646 w 219"/>
              <a:gd name="T83" fmla="*/ 2147483646 h 114"/>
              <a:gd name="T84" fmla="*/ 2147483646 w 219"/>
              <a:gd name="T85" fmla="*/ 2147483646 h 114"/>
              <a:gd name="T86" fmla="*/ 2147483646 w 219"/>
              <a:gd name="T87" fmla="*/ 2147483646 h 114"/>
              <a:gd name="T88" fmla="*/ 2147483646 w 219"/>
              <a:gd name="T89" fmla="*/ 2147483646 h 114"/>
              <a:gd name="T90" fmla="*/ 2147483646 w 219"/>
              <a:gd name="T91" fmla="*/ 2147483646 h 114"/>
              <a:gd name="T92" fmla="*/ 2147483646 w 219"/>
              <a:gd name="T93" fmla="*/ 2147483646 h 114"/>
              <a:gd name="T94" fmla="*/ 2147483646 w 219"/>
              <a:gd name="T95" fmla="*/ 2147483646 h 114"/>
              <a:gd name="T96" fmla="*/ 2147483646 w 219"/>
              <a:gd name="T97" fmla="*/ 2147483646 h 114"/>
              <a:gd name="T98" fmla="*/ 2147483646 w 219"/>
              <a:gd name="T99" fmla="*/ 2147483646 h 114"/>
              <a:gd name="T100" fmla="*/ 2147483646 w 219"/>
              <a:gd name="T101" fmla="*/ 2147483646 h 114"/>
              <a:gd name="T102" fmla="*/ 2147483646 w 219"/>
              <a:gd name="T103" fmla="*/ 2147483646 h 114"/>
              <a:gd name="T104" fmla="*/ 2147483646 w 219"/>
              <a:gd name="T105" fmla="*/ 2147483646 h 114"/>
              <a:gd name="T106" fmla="*/ 2147483646 w 219"/>
              <a:gd name="T107" fmla="*/ 2147483646 h 114"/>
              <a:gd name="T108" fmla="*/ 2147483646 w 219"/>
              <a:gd name="T109" fmla="*/ 2147483646 h 114"/>
              <a:gd name="T110" fmla="*/ 2147483646 w 219"/>
              <a:gd name="T111" fmla="*/ 2147483646 h 114"/>
              <a:gd name="T112" fmla="*/ 2147483646 w 219"/>
              <a:gd name="T113" fmla="*/ 2147483646 h 114"/>
              <a:gd name="T114" fmla="*/ 2147483646 w 219"/>
              <a:gd name="T115" fmla="*/ 2147483646 h 114"/>
              <a:gd name="T116" fmla="*/ 2147483646 w 219"/>
              <a:gd name="T117" fmla="*/ 2147483646 h 1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9" h="114">
                <a:moveTo>
                  <a:pt x="158" y="108"/>
                </a:moveTo>
                <a:cubicBezTo>
                  <a:pt x="155" y="109"/>
                  <a:pt x="151" y="110"/>
                  <a:pt x="148" y="111"/>
                </a:cubicBezTo>
                <a:cubicBezTo>
                  <a:pt x="137" y="113"/>
                  <a:pt x="126" y="114"/>
                  <a:pt x="112" y="114"/>
                </a:cubicBezTo>
                <a:cubicBezTo>
                  <a:pt x="98" y="114"/>
                  <a:pt x="87" y="113"/>
                  <a:pt x="76" y="111"/>
                </a:cubicBezTo>
                <a:cubicBezTo>
                  <a:pt x="73" y="110"/>
                  <a:pt x="69" y="109"/>
                  <a:pt x="66" y="108"/>
                </a:cubicBezTo>
                <a:cubicBezTo>
                  <a:pt x="57" y="103"/>
                  <a:pt x="57" y="95"/>
                  <a:pt x="62" y="90"/>
                </a:cubicBezTo>
                <a:cubicBezTo>
                  <a:pt x="68" y="84"/>
                  <a:pt x="75" y="80"/>
                  <a:pt x="82" y="77"/>
                </a:cubicBezTo>
                <a:cubicBezTo>
                  <a:pt x="85" y="75"/>
                  <a:pt x="89" y="74"/>
                  <a:pt x="92" y="73"/>
                </a:cubicBezTo>
                <a:cubicBezTo>
                  <a:pt x="99" y="70"/>
                  <a:pt x="100" y="64"/>
                  <a:pt x="96" y="59"/>
                </a:cubicBezTo>
                <a:cubicBezTo>
                  <a:pt x="86" y="49"/>
                  <a:pt x="83" y="38"/>
                  <a:pt x="83" y="25"/>
                </a:cubicBezTo>
                <a:cubicBezTo>
                  <a:pt x="84" y="11"/>
                  <a:pt x="92" y="4"/>
                  <a:pt x="104" y="1"/>
                </a:cubicBezTo>
                <a:cubicBezTo>
                  <a:pt x="107" y="1"/>
                  <a:pt x="109" y="0"/>
                  <a:pt x="112" y="0"/>
                </a:cubicBezTo>
                <a:cubicBezTo>
                  <a:pt x="114" y="0"/>
                  <a:pt x="117" y="1"/>
                  <a:pt x="120" y="1"/>
                </a:cubicBezTo>
                <a:cubicBezTo>
                  <a:pt x="132" y="4"/>
                  <a:pt x="140" y="11"/>
                  <a:pt x="141" y="25"/>
                </a:cubicBezTo>
                <a:cubicBezTo>
                  <a:pt x="141" y="38"/>
                  <a:pt x="138" y="50"/>
                  <a:pt x="128" y="59"/>
                </a:cubicBezTo>
                <a:cubicBezTo>
                  <a:pt x="123" y="64"/>
                  <a:pt x="125" y="70"/>
                  <a:pt x="132" y="73"/>
                </a:cubicBezTo>
                <a:cubicBezTo>
                  <a:pt x="135" y="74"/>
                  <a:pt x="138" y="75"/>
                  <a:pt x="142" y="77"/>
                </a:cubicBezTo>
                <a:cubicBezTo>
                  <a:pt x="149" y="80"/>
                  <a:pt x="156" y="84"/>
                  <a:pt x="162" y="90"/>
                </a:cubicBezTo>
                <a:cubicBezTo>
                  <a:pt x="166" y="94"/>
                  <a:pt x="167" y="103"/>
                  <a:pt x="158" y="108"/>
                </a:cubicBezTo>
                <a:close/>
                <a:moveTo>
                  <a:pt x="215" y="97"/>
                </a:moveTo>
                <a:cubicBezTo>
                  <a:pt x="211" y="93"/>
                  <a:pt x="206" y="91"/>
                  <a:pt x="201" y="88"/>
                </a:cubicBezTo>
                <a:cubicBezTo>
                  <a:pt x="199" y="87"/>
                  <a:pt x="196" y="86"/>
                  <a:pt x="194" y="85"/>
                </a:cubicBezTo>
                <a:cubicBezTo>
                  <a:pt x="190" y="84"/>
                  <a:pt x="188" y="79"/>
                  <a:pt x="192" y="76"/>
                </a:cubicBezTo>
                <a:cubicBezTo>
                  <a:pt x="198" y="69"/>
                  <a:pt x="201" y="61"/>
                  <a:pt x="200" y="52"/>
                </a:cubicBezTo>
                <a:cubicBezTo>
                  <a:pt x="200" y="43"/>
                  <a:pt x="194" y="38"/>
                  <a:pt x="186" y="36"/>
                </a:cubicBezTo>
                <a:cubicBezTo>
                  <a:pt x="184" y="35"/>
                  <a:pt x="182" y="35"/>
                  <a:pt x="180" y="35"/>
                </a:cubicBezTo>
                <a:cubicBezTo>
                  <a:pt x="179" y="35"/>
                  <a:pt x="177" y="35"/>
                  <a:pt x="175" y="36"/>
                </a:cubicBezTo>
                <a:cubicBezTo>
                  <a:pt x="166" y="38"/>
                  <a:pt x="161" y="43"/>
                  <a:pt x="160" y="52"/>
                </a:cubicBezTo>
                <a:cubicBezTo>
                  <a:pt x="160" y="61"/>
                  <a:pt x="162" y="69"/>
                  <a:pt x="169" y="76"/>
                </a:cubicBezTo>
                <a:cubicBezTo>
                  <a:pt x="172" y="79"/>
                  <a:pt x="171" y="84"/>
                  <a:pt x="167" y="85"/>
                </a:cubicBezTo>
                <a:cubicBezTo>
                  <a:pt x="166" y="85"/>
                  <a:pt x="166" y="85"/>
                  <a:pt x="166" y="86"/>
                </a:cubicBezTo>
                <a:cubicBezTo>
                  <a:pt x="167" y="86"/>
                  <a:pt x="167" y="87"/>
                  <a:pt x="168" y="87"/>
                </a:cubicBezTo>
                <a:cubicBezTo>
                  <a:pt x="171" y="90"/>
                  <a:pt x="173" y="95"/>
                  <a:pt x="172" y="100"/>
                </a:cubicBezTo>
                <a:cubicBezTo>
                  <a:pt x="171" y="105"/>
                  <a:pt x="168" y="109"/>
                  <a:pt x="163" y="111"/>
                </a:cubicBezTo>
                <a:cubicBezTo>
                  <a:pt x="162" y="112"/>
                  <a:pt x="160" y="112"/>
                  <a:pt x="159" y="113"/>
                </a:cubicBezTo>
                <a:cubicBezTo>
                  <a:pt x="165" y="114"/>
                  <a:pt x="172" y="114"/>
                  <a:pt x="180" y="114"/>
                </a:cubicBezTo>
                <a:cubicBezTo>
                  <a:pt x="190" y="114"/>
                  <a:pt x="198" y="114"/>
                  <a:pt x="205" y="112"/>
                </a:cubicBezTo>
                <a:cubicBezTo>
                  <a:pt x="208" y="111"/>
                  <a:pt x="210" y="111"/>
                  <a:pt x="212" y="110"/>
                </a:cubicBezTo>
                <a:cubicBezTo>
                  <a:pt x="219" y="106"/>
                  <a:pt x="218" y="100"/>
                  <a:pt x="215" y="97"/>
                </a:cubicBezTo>
                <a:close/>
                <a:moveTo>
                  <a:pt x="51" y="100"/>
                </a:moveTo>
                <a:cubicBezTo>
                  <a:pt x="50" y="96"/>
                  <a:pt x="52" y="91"/>
                  <a:pt x="56" y="87"/>
                </a:cubicBezTo>
                <a:cubicBezTo>
                  <a:pt x="57" y="86"/>
                  <a:pt x="59" y="85"/>
                  <a:pt x="60" y="83"/>
                </a:cubicBezTo>
                <a:cubicBezTo>
                  <a:pt x="59" y="83"/>
                  <a:pt x="58" y="83"/>
                  <a:pt x="57" y="82"/>
                </a:cubicBezTo>
                <a:cubicBezTo>
                  <a:pt x="53" y="80"/>
                  <a:pt x="51" y="75"/>
                  <a:pt x="55" y="72"/>
                </a:cubicBezTo>
                <a:cubicBezTo>
                  <a:pt x="62" y="64"/>
                  <a:pt x="65" y="55"/>
                  <a:pt x="65" y="46"/>
                </a:cubicBezTo>
                <a:cubicBezTo>
                  <a:pt x="64" y="35"/>
                  <a:pt x="58" y="30"/>
                  <a:pt x="48" y="27"/>
                </a:cubicBezTo>
                <a:cubicBezTo>
                  <a:pt x="46" y="27"/>
                  <a:pt x="44" y="26"/>
                  <a:pt x="42" y="26"/>
                </a:cubicBezTo>
                <a:cubicBezTo>
                  <a:pt x="40" y="26"/>
                  <a:pt x="38" y="27"/>
                  <a:pt x="36" y="27"/>
                </a:cubicBezTo>
                <a:cubicBezTo>
                  <a:pt x="27" y="30"/>
                  <a:pt x="21" y="35"/>
                  <a:pt x="20" y="46"/>
                </a:cubicBezTo>
                <a:cubicBezTo>
                  <a:pt x="20" y="55"/>
                  <a:pt x="22" y="64"/>
                  <a:pt x="30" y="72"/>
                </a:cubicBezTo>
                <a:cubicBezTo>
                  <a:pt x="33" y="75"/>
                  <a:pt x="32" y="80"/>
                  <a:pt x="27" y="82"/>
                </a:cubicBezTo>
                <a:cubicBezTo>
                  <a:pt x="25" y="83"/>
                  <a:pt x="22" y="84"/>
                  <a:pt x="19" y="85"/>
                </a:cubicBezTo>
                <a:cubicBezTo>
                  <a:pt x="14" y="88"/>
                  <a:pt x="8" y="91"/>
                  <a:pt x="4" y="96"/>
                </a:cubicBezTo>
                <a:cubicBezTo>
                  <a:pt x="0" y="100"/>
                  <a:pt x="0" y="106"/>
                  <a:pt x="7" y="109"/>
                </a:cubicBezTo>
                <a:cubicBezTo>
                  <a:pt x="9" y="110"/>
                  <a:pt x="12" y="111"/>
                  <a:pt x="15" y="112"/>
                </a:cubicBezTo>
                <a:cubicBezTo>
                  <a:pt x="23" y="114"/>
                  <a:pt x="32" y="114"/>
                  <a:pt x="42" y="114"/>
                </a:cubicBezTo>
                <a:cubicBezTo>
                  <a:pt x="51" y="114"/>
                  <a:pt x="58" y="114"/>
                  <a:pt x="65" y="113"/>
                </a:cubicBezTo>
                <a:cubicBezTo>
                  <a:pt x="64" y="112"/>
                  <a:pt x="62" y="112"/>
                  <a:pt x="61" y="111"/>
                </a:cubicBezTo>
                <a:cubicBezTo>
                  <a:pt x="56" y="108"/>
                  <a:pt x="52" y="104"/>
                  <a:pt x="51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1" name="Freeform 93">
            <a:extLst>
              <a:ext uri="{FF2B5EF4-FFF2-40B4-BE49-F238E27FC236}">
                <a16:creationId xmlns:a16="http://schemas.microsoft.com/office/drawing/2014/main" id="{BB73E280-8C00-A971-C848-CA253025C7D8}"/>
              </a:ext>
            </a:extLst>
          </p:cNvPr>
          <p:cNvSpPr>
            <a:spLocks noEditPoints="1"/>
          </p:cNvSpPr>
          <p:nvPr/>
        </p:nvSpPr>
        <p:spPr bwMode="auto">
          <a:xfrm>
            <a:off x="7769225" y="3155950"/>
            <a:ext cx="558800" cy="504825"/>
          </a:xfrm>
          <a:custGeom>
            <a:avLst/>
            <a:gdLst>
              <a:gd name="T0" fmla="*/ 2147483646 w 144"/>
              <a:gd name="T1" fmla="*/ 2147483646 h 130"/>
              <a:gd name="T2" fmla="*/ 2147483646 w 144"/>
              <a:gd name="T3" fmla="*/ 2147483646 h 130"/>
              <a:gd name="T4" fmla="*/ 2147483646 w 144"/>
              <a:gd name="T5" fmla="*/ 2147483646 h 130"/>
              <a:gd name="T6" fmla="*/ 2147483646 w 144"/>
              <a:gd name="T7" fmla="*/ 0 h 130"/>
              <a:gd name="T8" fmla="*/ 2147483646 w 144"/>
              <a:gd name="T9" fmla="*/ 2147483646 h 130"/>
              <a:gd name="T10" fmla="*/ 2147483646 w 144"/>
              <a:gd name="T11" fmla="*/ 2147483646 h 130"/>
              <a:gd name="T12" fmla="*/ 2147483646 w 144"/>
              <a:gd name="T13" fmla="*/ 2147483646 h 130"/>
              <a:gd name="T14" fmla="*/ 2147483646 w 144"/>
              <a:gd name="T15" fmla="*/ 2147483646 h 130"/>
              <a:gd name="T16" fmla="*/ 2147483646 w 144"/>
              <a:gd name="T17" fmla="*/ 2147483646 h 130"/>
              <a:gd name="T18" fmla="*/ 2147483646 w 144"/>
              <a:gd name="T19" fmla="*/ 2147483646 h 130"/>
              <a:gd name="T20" fmla="*/ 2147483646 w 144"/>
              <a:gd name="T21" fmla="*/ 2147483646 h 130"/>
              <a:gd name="T22" fmla="*/ 2147483646 w 144"/>
              <a:gd name="T23" fmla="*/ 2147483646 h 130"/>
              <a:gd name="T24" fmla="*/ 2147483646 w 144"/>
              <a:gd name="T25" fmla="*/ 2147483646 h 130"/>
              <a:gd name="T26" fmla="*/ 2147483646 w 144"/>
              <a:gd name="T27" fmla="*/ 2147483646 h 130"/>
              <a:gd name="T28" fmla="*/ 2147483646 w 144"/>
              <a:gd name="T29" fmla="*/ 2147483646 h 130"/>
              <a:gd name="T30" fmla="*/ 2147483646 w 144"/>
              <a:gd name="T31" fmla="*/ 2147483646 h 130"/>
              <a:gd name="T32" fmla="*/ 0 w 144"/>
              <a:gd name="T33" fmla="*/ 2147483646 h 130"/>
              <a:gd name="T34" fmla="*/ 2147483646 w 144"/>
              <a:gd name="T35" fmla="*/ 2147483646 h 130"/>
              <a:gd name="T36" fmla="*/ 2147483646 w 144"/>
              <a:gd name="T37" fmla="*/ 2147483646 h 130"/>
              <a:gd name="T38" fmla="*/ 2147483646 w 144"/>
              <a:gd name="T39" fmla="*/ 2147483646 h 130"/>
              <a:gd name="T40" fmla="*/ 2147483646 w 144"/>
              <a:gd name="T41" fmla="*/ 2147483646 h 130"/>
              <a:gd name="T42" fmla="*/ 0 w 144"/>
              <a:gd name="T43" fmla="*/ 2147483646 h 130"/>
              <a:gd name="T44" fmla="*/ 2147483646 w 144"/>
              <a:gd name="T45" fmla="*/ 2147483646 h 130"/>
              <a:gd name="T46" fmla="*/ 2147483646 w 144"/>
              <a:gd name="T47" fmla="*/ 2147483646 h 130"/>
              <a:gd name="T48" fmla="*/ 2147483646 w 144"/>
              <a:gd name="T49" fmla="*/ 2147483646 h 130"/>
              <a:gd name="T50" fmla="*/ 2147483646 w 144"/>
              <a:gd name="T51" fmla="*/ 2147483646 h 130"/>
              <a:gd name="T52" fmla="*/ 2147483646 w 144"/>
              <a:gd name="T53" fmla="*/ 2147483646 h 130"/>
              <a:gd name="T54" fmla="*/ 2147483646 w 144"/>
              <a:gd name="T55" fmla="*/ 2147483646 h 130"/>
              <a:gd name="T56" fmla="*/ 2147483646 w 144"/>
              <a:gd name="T57" fmla="*/ 2147483646 h 130"/>
              <a:gd name="T58" fmla="*/ 2147483646 w 144"/>
              <a:gd name="T59" fmla="*/ 2147483646 h 130"/>
              <a:gd name="T60" fmla="*/ 2147483646 w 144"/>
              <a:gd name="T61" fmla="*/ 2147483646 h 130"/>
              <a:gd name="T62" fmla="*/ 2147483646 w 144"/>
              <a:gd name="T63" fmla="*/ 2147483646 h 130"/>
              <a:gd name="T64" fmla="*/ 2147483646 w 144"/>
              <a:gd name="T65" fmla="*/ 2147483646 h 130"/>
              <a:gd name="T66" fmla="*/ 2147483646 w 144"/>
              <a:gd name="T67" fmla="*/ 2147483646 h 130"/>
              <a:gd name="T68" fmla="*/ 2147483646 w 144"/>
              <a:gd name="T69" fmla="*/ 2147483646 h 130"/>
              <a:gd name="T70" fmla="*/ 2147483646 w 144"/>
              <a:gd name="T71" fmla="*/ 2147483646 h 1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44" h="130">
                <a:moveTo>
                  <a:pt x="98" y="17"/>
                </a:moveTo>
                <a:cubicBezTo>
                  <a:pt x="89" y="17"/>
                  <a:pt x="89" y="17"/>
                  <a:pt x="89" y="17"/>
                </a:cubicBezTo>
                <a:cubicBezTo>
                  <a:pt x="88" y="12"/>
                  <a:pt x="84" y="8"/>
                  <a:pt x="80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59" y="8"/>
                  <a:pt x="55" y="12"/>
                  <a:pt x="54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53" y="0"/>
                  <a:pt x="61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90" y="0"/>
                  <a:pt x="97" y="8"/>
                  <a:pt x="98" y="17"/>
                </a:cubicBezTo>
                <a:close/>
                <a:moveTo>
                  <a:pt x="21" y="72"/>
                </a:moveTo>
                <a:cubicBezTo>
                  <a:pt x="58" y="72"/>
                  <a:pt x="58" y="72"/>
                  <a:pt x="58" y="72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3"/>
                  <a:pt x="61" y="60"/>
                  <a:pt x="65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82" y="60"/>
                  <a:pt x="86" y="63"/>
                  <a:pt x="86" y="67"/>
                </a:cubicBezTo>
                <a:cubicBezTo>
                  <a:pt x="86" y="72"/>
                  <a:pt x="86" y="72"/>
                  <a:pt x="86" y="72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33" y="72"/>
                  <a:pt x="142" y="63"/>
                  <a:pt x="144" y="52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44" y="30"/>
                  <a:pt x="136" y="21"/>
                  <a:pt x="127" y="21"/>
                </a:cubicBezTo>
                <a:cubicBezTo>
                  <a:pt x="119" y="21"/>
                  <a:pt x="119" y="21"/>
                  <a:pt x="119" y="21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7" y="21"/>
                  <a:pt x="0" y="30"/>
                  <a:pt x="0" y="40"/>
                </a:cubicBezTo>
                <a:cubicBezTo>
                  <a:pt x="0" y="52"/>
                  <a:pt x="0" y="52"/>
                  <a:pt x="0" y="52"/>
                </a:cubicBezTo>
                <a:cubicBezTo>
                  <a:pt x="1" y="63"/>
                  <a:pt x="10" y="72"/>
                  <a:pt x="21" y="72"/>
                </a:cubicBezTo>
                <a:close/>
                <a:moveTo>
                  <a:pt x="122" y="78"/>
                </a:moveTo>
                <a:cubicBezTo>
                  <a:pt x="86" y="78"/>
                  <a:pt x="86" y="78"/>
                  <a:pt x="86" y="78"/>
                </a:cubicBezTo>
                <a:cubicBezTo>
                  <a:pt x="86" y="83"/>
                  <a:pt x="86" y="83"/>
                  <a:pt x="86" y="83"/>
                </a:cubicBezTo>
                <a:cubicBezTo>
                  <a:pt x="86" y="87"/>
                  <a:pt x="82" y="90"/>
                  <a:pt x="79" y="90"/>
                </a:cubicBezTo>
                <a:cubicBezTo>
                  <a:pt x="65" y="90"/>
                  <a:pt x="65" y="90"/>
                  <a:pt x="65" y="90"/>
                </a:cubicBezTo>
                <a:cubicBezTo>
                  <a:pt x="61" y="90"/>
                  <a:pt x="58" y="87"/>
                  <a:pt x="58" y="83"/>
                </a:cubicBezTo>
                <a:cubicBezTo>
                  <a:pt x="58" y="78"/>
                  <a:pt x="58" y="78"/>
                  <a:pt x="58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12" y="78"/>
                  <a:pt x="4" y="73"/>
                  <a:pt x="0" y="66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21"/>
                  <a:pt x="7" y="130"/>
                  <a:pt x="16" y="130"/>
                </a:cubicBezTo>
                <a:cubicBezTo>
                  <a:pt x="22" y="130"/>
                  <a:pt x="22" y="130"/>
                  <a:pt x="22" y="130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109" y="130"/>
                  <a:pt x="109" y="130"/>
                  <a:pt x="109" y="130"/>
                </a:cubicBezTo>
                <a:cubicBezTo>
                  <a:pt x="115" y="130"/>
                  <a:pt x="115" y="130"/>
                  <a:pt x="115" y="130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27" y="130"/>
                  <a:pt x="127" y="130"/>
                  <a:pt x="127" y="130"/>
                </a:cubicBezTo>
                <a:cubicBezTo>
                  <a:pt x="136" y="130"/>
                  <a:pt x="144" y="121"/>
                  <a:pt x="144" y="110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39" y="73"/>
                  <a:pt x="131" y="78"/>
                  <a:pt x="122" y="78"/>
                </a:cubicBezTo>
                <a:close/>
                <a:moveTo>
                  <a:pt x="78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4" y="65"/>
                  <a:pt x="62" y="66"/>
                  <a:pt x="62" y="68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3"/>
                  <a:pt x="62" y="73"/>
                  <a:pt x="62" y="73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83"/>
                  <a:pt x="62" y="83"/>
                  <a:pt x="62" y="83"/>
                </a:cubicBezTo>
                <a:cubicBezTo>
                  <a:pt x="62" y="84"/>
                  <a:pt x="64" y="85"/>
                  <a:pt x="65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80" y="85"/>
                  <a:pt x="81" y="84"/>
                  <a:pt x="81" y="83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78"/>
                  <a:pt x="81" y="78"/>
                  <a:pt x="81" y="78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1"/>
                  <a:pt x="81" y="71"/>
                  <a:pt x="81" y="71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6"/>
                  <a:pt x="80" y="65"/>
                  <a:pt x="78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7B74D2-C92D-80BA-E1B3-F6E03D9EAB40}"/>
              </a:ext>
            </a:extLst>
          </p:cNvPr>
          <p:cNvSpPr txBox="1"/>
          <p:nvPr/>
        </p:nvSpPr>
        <p:spPr>
          <a:xfrm>
            <a:off x="1876425" y="5573713"/>
            <a:ext cx="28209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z-Cyrl-UZ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5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. </a:t>
            </a:r>
            <a:r>
              <a:rPr lang="uz-Cyrl-UZ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SUPERKONTRAKT</a:t>
            </a:r>
            <a:endParaRPr lang="en-US" altLang="en-US" sz="1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83" name="TextBox 57">
            <a:extLst>
              <a:ext uri="{FF2B5EF4-FFF2-40B4-BE49-F238E27FC236}">
                <a16:creationId xmlns:a16="http://schemas.microsoft.com/office/drawing/2014/main" id="{C07A1E61-337D-A844-1F69-0E754EDB9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5881688"/>
            <a:ext cx="73104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Tabaqalashtirilgan to‘lov-kontraktda o‘qish uchun onlayn platforma yaratilishi, arizalar avtomatik tarzda qabul qilinishi va shartnomalar summasini inson omilining aralashuvisiz hisoblanishi yo‘lga qo‘yilishi.</a:t>
            </a:r>
            <a:endParaRPr lang="ru-RU" altLang="ru-RU" sz="15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48D41E-8D3F-326A-AD99-070C73697453}"/>
              </a:ext>
            </a:extLst>
          </p:cNvPr>
          <p:cNvSpPr txBox="1"/>
          <p:nvPr/>
        </p:nvSpPr>
        <p:spPr>
          <a:xfrm>
            <a:off x="4633546" y="2514928"/>
            <a:ext cx="2835275" cy="181588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OLIY TA’LIM TIZIMIDA UCHRAYOTGAN MUAMMOLAR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93"/>
          <p:cNvSpPr txBox="1">
            <a:spLocks noChangeArrowheads="1"/>
          </p:cNvSpPr>
          <p:nvPr/>
        </p:nvSpPr>
        <p:spPr bwMode="auto">
          <a:xfrm>
            <a:off x="8297444" y="257780"/>
            <a:ext cx="36047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korrupsiyaga oid huquqbuzarliklar bo‘yicha  anonim ko‘rinishdagi  ma’lumotlarni kelib tushishini ta’minlash maqsadida</a:t>
            </a: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16" name="TextBox 93"/>
          <p:cNvSpPr txBox="1">
            <a:spLocks noChangeArrowheads="1"/>
          </p:cNvSpPr>
          <p:nvPr/>
        </p:nvSpPr>
        <p:spPr bwMode="auto">
          <a:xfrm>
            <a:off x="8486430" y="2793278"/>
            <a:ext cx="301684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Hisobot davrida ushbu  telegram bot orqali vazirlikga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1332 ta murojaatlar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kelib tushgan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</p:txBody>
      </p:sp>
      <p:sp>
        <p:nvSpPr>
          <p:cNvPr id="63517" name="TextBox 93"/>
          <p:cNvSpPr txBox="1">
            <a:spLocks noChangeArrowheads="1"/>
          </p:cNvSpPr>
          <p:nvPr/>
        </p:nvSpPr>
        <p:spPr bwMode="auto">
          <a:xfrm>
            <a:off x="313083" y="324881"/>
            <a:ext cx="298879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Korrupsiyaga qarshi kurashish sohasida talaba-yoshlar va pedagog xodimlarning huquqiy madaniyatini  oshirish</a:t>
            </a:r>
            <a:endParaRPr lang="ru-RU" alt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18" name="TextBox 93"/>
          <p:cNvSpPr txBox="1">
            <a:spLocks noChangeArrowheads="1"/>
          </p:cNvSpPr>
          <p:nvPr/>
        </p:nvSpPr>
        <p:spPr bwMode="auto">
          <a:xfrm>
            <a:off x="254675" y="2870706"/>
            <a:ext cx="29887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vazirlik tizimida </a:t>
            </a:r>
            <a:r>
              <a:rPr lang="uz-Latn-UZ" sz="2000" b="1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@eduuzanticor_bot</a:t>
            </a:r>
            <a:r>
              <a:rPr lang="uz-Cyrl-UZ" sz="2000" b="1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rasmiy  telegram boti tashkil etildi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1626F80-027A-4B38-AE6F-B5F8EF72127E}"/>
              </a:ext>
            </a:extLst>
          </p:cNvPr>
          <p:cNvGrpSpPr/>
          <p:nvPr/>
        </p:nvGrpSpPr>
        <p:grpSpPr>
          <a:xfrm>
            <a:off x="3139775" y="346271"/>
            <a:ext cx="5450348" cy="4749815"/>
            <a:chOff x="3054985" y="700087"/>
            <a:chExt cx="6083034" cy="5687867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AAA636C3-56ED-44E5-A72F-27B4246B5B44}"/>
                </a:ext>
              </a:extLst>
            </p:cNvPr>
            <p:cNvGrpSpPr/>
            <p:nvPr/>
          </p:nvGrpSpPr>
          <p:grpSpPr>
            <a:xfrm>
              <a:off x="3054985" y="700087"/>
              <a:ext cx="6083034" cy="5687867"/>
              <a:chOff x="2987517" y="696913"/>
              <a:chExt cx="6083034" cy="5687867"/>
            </a:xfrm>
          </p:grpSpPr>
          <p:sp>
            <p:nvSpPr>
              <p:cNvPr id="63491" name="Freeform 7"/>
              <p:cNvSpPr>
                <a:spLocks/>
              </p:cNvSpPr>
              <p:nvPr/>
            </p:nvSpPr>
            <p:spPr bwMode="auto">
              <a:xfrm>
                <a:off x="7005213" y="1537957"/>
                <a:ext cx="2065338" cy="996951"/>
              </a:xfrm>
              <a:custGeom>
                <a:avLst/>
                <a:gdLst>
                  <a:gd name="T0" fmla="*/ 2147483646 w 1301"/>
                  <a:gd name="T1" fmla="*/ 2147483646 h 628"/>
                  <a:gd name="T2" fmla="*/ 0 w 1301"/>
                  <a:gd name="T3" fmla="*/ 2147483646 h 628"/>
                  <a:gd name="T4" fmla="*/ 2147483646 w 1301"/>
                  <a:gd name="T5" fmla="*/ 2147483646 h 628"/>
                  <a:gd name="T6" fmla="*/ 2147483646 w 1301"/>
                  <a:gd name="T7" fmla="*/ 2147483646 h 628"/>
                  <a:gd name="T8" fmla="*/ 2147483646 w 1301"/>
                  <a:gd name="T9" fmla="*/ 2147483646 h 628"/>
                  <a:gd name="T10" fmla="*/ 2147483646 w 1301"/>
                  <a:gd name="T11" fmla="*/ 0 h 628"/>
                  <a:gd name="T12" fmla="*/ 2147483646 w 1301"/>
                  <a:gd name="T13" fmla="*/ 2147483646 h 6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1" h="628">
                    <a:moveTo>
                      <a:pt x="253" y="3"/>
                    </a:moveTo>
                    <a:lnTo>
                      <a:pt x="0" y="315"/>
                    </a:lnTo>
                    <a:lnTo>
                      <a:pt x="253" y="628"/>
                    </a:lnTo>
                    <a:lnTo>
                      <a:pt x="1301" y="628"/>
                    </a:lnTo>
                    <a:lnTo>
                      <a:pt x="1086" y="313"/>
                    </a:lnTo>
                    <a:lnTo>
                      <a:pt x="1296" y="0"/>
                    </a:lnTo>
                    <a:lnTo>
                      <a:pt x="253" y="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492" name="Freeform 8"/>
              <p:cNvSpPr>
                <a:spLocks/>
              </p:cNvSpPr>
              <p:nvPr/>
            </p:nvSpPr>
            <p:spPr bwMode="auto">
              <a:xfrm>
                <a:off x="6777747" y="3869216"/>
                <a:ext cx="2065338" cy="996951"/>
              </a:xfrm>
              <a:custGeom>
                <a:avLst/>
                <a:gdLst>
                  <a:gd name="T0" fmla="*/ 2147483646 w 1301"/>
                  <a:gd name="T1" fmla="*/ 2147483646 h 628"/>
                  <a:gd name="T2" fmla="*/ 0 w 1301"/>
                  <a:gd name="T3" fmla="*/ 2147483646 h 628"/>
                  <a:gd name="T4" fmla="*/ 2147483646 w 1301"/>
                  <a:gd name="T5" fmla="*/ 2147483646 h 628"/>
                  <a:gd name="T6" fmla="*/ 2147483646 w 1301"/>
                  <a:gd name="T7" fmla="*/ 2147483646 h 628"/>
                  <a:gd name="T8" fmla="*/ 2147483646 w 1301"/>
                  <a:gd name="T9" fmla="*/ 2147483646 h 628"/>
                  <a:gd name="T10" fmla="*/ 2147483646 w 1301"/>
                  <a:gd name="T11" fmla="*/ 0 h 628"/>
                  <a:gd name="T12" fmla="*/ 2147483646 w 1301"/>
                  <a:gd name="T13" fmla="*/ 2147483646 h 6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1" h="628">
                    <a:moveTo>
                      <a:pt x="253" y="5"/>
                    </a:moveTo>
                    <a:lnTo>
                      <a:pt x="0" y="317"/>
                    </a:lnTo>
                    <a:lnTo>
                      <a:pt x="253" y="628"/>
                    </a:lnTo>
                    <a:lnTo>
                      <a:pt x="1301" y="628"/>
                    </a:lnTo>
                    <a:lnTo>
                      <a:pt x="1086" y="313"/>
                    </a:lnTo>
                    <a:lnTo>
                      <a:pt x="1296" y="0"/>
                    </a:lnTo>
                    <a:lnTo>
                      <a:pt x="253" y="5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3" name="Freeform 9"/>
              <p:cNvSpPr>
                <a:spLocks/>
              </p:cNvSpPr>
              <p:nvPr/>
            </p:nvSpPr>
            <p:spPr bwMode="auto">
              <a:xfrm>
                <a:off x="3790950" y="5038415"/>
                <a:ext cx="2066925" cy="995363"/>
              </a:xfrm>
              <a:custGeom>
                <a:avLst/>
                <a:gdLst>
                  <a:gd name="T0" fmla="*/ 2147483646 w 1302"/>
                  <a:gd name="T1" fmla="*/ 2147483646 h 627"/>
                  <a:gd name="T2" fmla="*/ 2147483646 w 1302"/>
                  <a:gd name="T3" fmla="*/ 2147483646 h 627"/>
                  <a:gd name="T4" fmla="*/ 2147483646 w 1302"/>
                  <a:gd name="T5" fmla="*/ 0 h 627"/>
                  <a:gd name="T6" fmla="*/ 0 w 1302"/>
                  <a:gd name="T7" fmla="*/ 0 h 627"/>
                  <a:gd name="T8" fmla="*/ 2147483646 w 1302"/>
                  <a:gd name="T9" fmla="*/ 2147483646 h 627"/>
                  <a:gd name="T10" fmla="*/ 2147483646 w 1302"/>
                  <a:gd name="T11" fmla="*/ 2147483646 h 627"/>
                  <a:gd name="T12" fmla="*/ 2147483646 w 1302"/>
                  <a:gd name="T13" fmla="*/ 2147483646 h 6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2" h="627">
                    <a:moveTo>
                      <a:pt x="1048" y="625"/>
                    </a:moveTo>
                    <a:lnTo>
                      <a:pt x="1302" y="312"/>
                    </a:lnTo>
                    <a:lnTo>
                      <a:pt x="1048" y="0"/>
                    </a:lnTo>
                    <a:lnTo>
                      <a:pt x="0" y="0"/>
                    </a:lnTo>
                    <a:lnTo>
                      <a:pt x="216" y="317"/>
                    </a:lnTo>
                    <a:lnTo>
                      <a:pt x="5" y="627"/>
                    </a:lnTo>
                    <a:lnTo>
                      <a:pt x="1048" y="62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494" name="Freeform 10"/>
              <p:cNvSpPr>
                <a:spLocks/>
              </p:cNvSpPr>
              <p:nvPr/>
            </p:nvSpPr>
            <p:spPr bwMode="auto">
              <a:xfrm>
                <a:off x="2987517" y="3206963"/>
                <a:ext cx="2066925" cy="995363"/>
              </a:xfrm>
              <a:custGeom>
                <a:avLst/>
                <a:gdLst>
                  <a:gd name="T0" fmla="*/ 2147483646 w 1302"/>
                  <a:gd name="T1" fmla="*/ 2147483646 h 627"/>
                  <a:gd name="T2" fmla="*/ 2147483646 w 1302"/>
                  <a:gd name="T3" fmla="*/ 2147483646 h 627"/>
                  <a:gd name="T4" fmla="*/ 2147483646 w 1302"/>
                  <a:gd name="T5" fmla="*/ 0 h 627"/>
                  <a:gd name="T6" fmla="*/ 0 w 1302"/>
                  <a:gd name="T7" fmla="*/ 0 h 627"/>
                  <a:gd name="T8" fmla="*/ 2147483646 w 1302"/>
                  <a:gd name="T9" fmla="*/ 2147483646 h 627"/>
                  <a:gd name="T10" fmla="*/ 2147483646 w 1302"/>
                  <a:gd name="T11" fmla="*/ 2147483646 h 627"/>
                  <a:gd name="T12" fmla="*/ 2147483646 w 1302"/>
                  <a:gd name="T13" fmla="*/ 2147483646 h 6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2" h="627">
                    <a:moveTo>
                      <a:pt x="1048" y="623"/>
                    </a:moveTo>
                    <a:lnTo>
                      <a:pt x="1302" y="310"/>
                    </a:lnTo>
                    <a:lnTo>
                      <a:pt x="1048" y="0"/>
                    </a:lnTo>
                    <a:lnTo>
                      <a:pt x="0" y="0"/>
                    </a:lnTo>
                    <a:lnTo>
                      <a:pt x="216" y="315"/>
                    </a:lnTo>
                    <a:lnTo>
                      <a:pt x="5" y="627"/>
                    </a:lnTo>
                    <a:lnTo>
                      <a:pt x="1048" y="623"/>
                    </a:ln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495" name="Freeform 11"/>
              <p:cNvSpPr>
                <a:spLocks/>
              </p:cNvSpPr>
              <p:nvPr/>
            </p:nvSpPr>
            <p:spPr bwMode="auto">
              <a:xfrm>
                <a:off x="3487738" y="1062038"/>
                <a:ext cx="2066925" cy="995362"/>
              </a:xfrm>
              <a:custGeom>
                <a:avLst/>
                <a:gdLst>
                  <a:gd name="T0" fmla="*/ 2147483646 w 1302"/>
                  <a:gd name="T1" fmla="*/ 2147483646 h 627"/>
                  <a:gd name="T2" fmla="*/ 2147483646 w 1302"/>
                  <a:gd name="T3" fmla="*/ 2147483646 h 627"/>
                  <a:gd name="T4" fmla="*/ 2147483646 w 1302"/>
                  <a:gd name="T5" fmla="*/ 0 h 627"/>
                  <a:gd name="T6" fmla="*/ 0 w 1302"/>
                  <a:gd name="T7" fmla="*/ 0 h 627"/>
                  <a:gd name="T8" fmla="*/ 2147483646 w 1302"/>
                  <a:gd name="T9" fmla="*/ 2147483646 h 627"/>
                  <a:gd name="T10" fmla="*/ 2147483646 w 1302"/>
                  <a:gd name="T11" fmla="*/ 2147483646 h 627"/>
                  <a:gd name="T12" fmla="*/ 2147483646 w 1302"/>
                  <a:gd name="T13" fmla="*/ 2147483646 h 6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2" h="627">
                    <a:moveTo>
                      <a:pt x="1048" y="623"/>
                    </a:moveTo>
                    <a:lnTo>
                      <a:pt x="1302" y="312"/>
                    </a:lnTo>
                    <a:lnTo>
                      <a:pt x="1048" y="0"/>
                    </a:lnTo>
                    <a:lnTo>
                      <a:pt x="0" y="0"/>
                    </a:lnTo>
                    <a:lnTo>
                      <a:pt x="216" y="315"/>
                    </a:lnTo>
                    <a:lnTo>
                      <a:pt x="5" y="627"/>
                    </a:lnTo>
                    <a:lnTo>
                      <a:pt x="1048" y="623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6" name="Freeform 12"/>
              <p:cNvSpPr>
                <a:spLocks/>
              </p:cNvSpPr>
              <p:nvPr/>
            </p:nvSpPr>
            <p:spPr bwMode="auto">
              <a:xfrm>
                <a:off x="6137804" y="2065814"/>
                <a:ext cx="1550988" cy="857250"/>
              </a:xfrm>
              <a:custGeom>
                <a:avLst/>
                <a:gdLst>
                  <a:gd name="T0" fmla="*/ 2147483646 w 977"/>
                  <a:gd name="T1" fmla="*/ 0 h 540"/>
                  <a:gd name="T2" fmla="*/ 0 w 977"/>
                  <a:gd name="T3" fmla="*/ 0 h 540"/>
                  <a:gd name="T4" fmla="*/ 0 w 977"/>
                  <a:gd name="T5" fmla="*/ 0 h 540"/>
                  <a:gd name="T6" fmla="*/ 2147483646 w 977"/>
                  <a:gd name="T7" fmla="*/ 2147483646 h 540"/>
                  <a:gd name="T8" fmla="*/ 2147483646 w 977"/>
                  <a:gd name="T9" fmla="*/ 2147483646 h 540"/>
                  <a:gd name="T10" fmla="*/ 2147483646 w 977"/>
                  <a:gd name="T11" fmla="*/ 0 h 540"/>
                  <a:gd name="T12" fmla="*/ 2147483646 w 977"/>
                  <a:gd name="T13" fmla="*/ 0 h 5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7" h="540">
                    <a:moveTo>
                      <a:pt x="540" y="0"/>
                    </a:moveTo>
                    <a:lnTo>
                      <a:pt x="0" y="0"/>
                    </a:lnTo>
                    <a:lnTo>
                      <a:pt x="438" y="540"/>
                    </a:lnTo>
                    <a:lnTo>
                      <a:pt x="977" y="54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497" name="Freeform 13"/>
              <p:cNvSpPr>
                <a:spLocks/>
              </p:cNvSpPr>
              <p:nvPr/>
            </p:nvSpPr>
            <p:spPr bwMode="auto">
              <a:xfrm>
                <a:off x="6130205" y="1165779"/>
                <a:ext cx="1550988" cy="857250"/>
              </a:xfrm>
              <a:custGeom>
                <a:avLst/>
                <a:gdLst>
                  <a:gd name="T0" fmla="*/ 2147483646 w 977"/>
                  <a:gd name="T1" fmla="*/ 0 h 540"/>
                  <a:gd name="T2" fmla="*/ 2147483646 w 977"/>
                  <a:gd name="T3" fmla="*/ 0 h 540"/>
                  <a:gd name="T4" fmla="*/ 0 w 977"/>
                  <a:gd name="T5" fmla="*/ 2147483646 h 540"/>
                  <a:gd name="T6" fmla="*/ 2147483646 w 977"/>
                  <a:gd name="T7" fmla="*/ 2147483646 h 540"/>
                  <a:gd name="T8" fmla="*/ 2147483646 w 977"/>
                  <a:gd name="T9" fmla="*/ 0 h 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7" h="540">
                    <a:moveTo>
                      <a:pt x="977" y="0"/>
                    </a:moveTo>
                    <a:lnTo>
                      <a:pt x="438" y="0"/>
                    </a:lnTo>
                    <a:lnTo>
                      <a:pt x="0" y="540"/>
                    </a:lnTo>
                    <a:lnTo>
                      <a:pt x="540" y="540"/>
                    </a:lnTo>
                    <a:lnTo>
                      <a:pt x="97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8" name="Freeform 14"/>
              <p:cNvSpPr>
                <a:spLocks/>
              </p:cNvSpPr>
              <p:nvPr/>
            </p:nvSpPr>
            <p:spPr bwMode="auto">
              <a:xfrm>
                <a:off x="4336071" y="3760787"/>
                <a:ext cx="1550987" cy="860426"/>
              </a:xfrm>
              <a:custGeom>
                <a:avLst/>
                <a:gdLst>
                  <a:gd name="T0" fmla="*/ 0 w 977"/>
                  <a:gd name="T1" fmla="*/ 2147483646 h 542"/>
                  <a:gd name="T2" fmla="*/ 2147483646 w 977"/>
                  <a:gd name="T3" fmla="*/ 2147483646 h 542"/>
                  <a:gd name="T4" fmla="*/ 2147483646 w 977"/>
                  <a:gd name="T5" fmla="*/ 0 h 542"/>
                  <a:gd name="T6" fmla="*/ 2147483646 w 977"/>
                  <a:gd name="T7" fmla="*/ 0 h 542"/>
                  <a:gd name="T8" fmla="*/ 0 w 977"/>
                  <a:gd name="T9" fmla="*/ 2147483646 h 5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7" h="542">
                    <a:moveTo>
                      <a:pt x="0" y="542"/>
                    </a:moveTo>
                    <a:lnTo>
                      <a:pt x="539" y="542"/>
                    </a:lnTo>
                    <a:lnTo>
                      <a:pt x="977" y="0"/>
                    </a:lnTo>
                    <a:lnTo>
                      <a:pt x="438" y="0"/>
                    </a:lnTo>
                    <a:lnTo>
                      <a:pt x="0" y="542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9" name="Freeform 15"/>
              <p:cNvSpPr>
                <a:spLocks/>
              </p:cNvSpPr>
              <p:nvPr/>
            </p:nvSpPr>
            <p:spPr bwMode="auto">
              <a:xfrm>
                <a:off x="4407325" y="2868321"/>
                <a:ext cx="1550987" cy="857250"/>
              </a:xfrm>
              <a:custGeom>
                <a:avLst/>
                <a:gdLst>
                  <a:gd name="T0" fmla="*/ 2147483646 w 977"/>
                  <a:gd name="T1" fmla="*/ 0 h 540"/>
                  <a:gd name="T2" fmla="*/ 0 w 977"/>
                  <a:gd name="T3" fmla="*/ 0 h 540"/>
                  <a:gd name="T4" fmla="*/ 2147483646 w 977"/>
                  <a:gd name="T5" fmla="*/ 2147483646 h 540"/>
                  <a:gd name="T6" fmla="*/ 2147483646 w 977"/>
                  <a:gd name="T7" fmla="*/ 2147483646 h 540"/>
                  <a:gd name="T8" fmla="*/ 2147483646 w 977"/>
                  <a:gd name="T9" fmla="*/ 2147483646 h 540"/>
                  <a:gd name="T10" fmla="*/ 2147483646 w 977"/>
                  <a:gd name="T11" fmla="*/ 2147483646 h 540"/>
                  <a:gd name="T12" fmla="*/ 2147483646 w 977"/>
                  <a:gd name="T13" fmla="*/ 0 h 5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7" h="540">
                    <a:moveTo>
                      <a:pt x="539" y="0"/>
                    </a:moveTo>
                    <a:lnTo>
                      <a:pt x="0" y="0"/>
                    </a:lnTo>
                    <a:lnTo>
                      <a:pt x="438" y="540"/>
                    </a:lnTo>
                    <a:lnTo>
                      <a:pt x="977" y="540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0" name="Freeform 16"/>
              <p:cNvSpPr>
                <a:spLocks/>
              </p:cNvSpPr>
              <p:nvPr/>
            </p:nvSpPr>
            <p:spPr bwMode="auto">
              <a:xfrm>
                <a:off x="4859338" y="696913"/>
                <a:ext cx="1550987" cy="860425"/>
              </a:xfrm>
              <a:custGeom>
                <a:avLst/>
                <a:gdLst>
                  <a:gd name="T0" fmla="*/ 2147483646 w 977"/>
                  <a:gd name="T1" fmla="*/ 2147483646 h 542"/>
                  <a:gd name="T2" fmla="*/ 2147483646 w 977"/>
                  <a:gd name="T3" fmla="*/ 0 h 542"/>
                  <a:gd name="T4" fmla="*/ 0 w 977"/>
                  <a:gd name="T5" fmla="*/ 0 h 542"/>
                  <a:gd name="T6" fmla="*/ 2147483646 w 977"/>
                  <a:gd name="T7" fmla="*/ 2147483646 h 542"/>
                  <a:gd name="T8" fmla="*/ 2147483646 w 977"/>
                  <a:gd name="T9" fmla="*/ 2147483646 h 542"/>
                  <a:gd name="T10" fmla="*/ 2147483646 w 977"/>
                  <a:gd name="T11" fmla="*/ 2147483646 h 542"/>
                  <a:gd name="T12" fmla="*/ 2147483646 w 977"/>
                  <a:gd name="T13" fmla="*/ 2147483646 h 5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7" h="542">
                    <a:moveTo>
                      <a:pt x="977" y="542"/>
                    </a:moveTo>
                    <a:lnTo>
                      <a:pt x="539" y="0"/>
                    </a:lnTo>
                    <a:lnTo>
                      <a:pt x="0" y="0"/>
                    </a:lnTo>
                    <a:lnTo>
                      <a:pt x="438" y="542"/>
                    </a:lnTo>
                    <a:lnTo>
                      <a:pt x="977" y="54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501" name="Freeform 17"/>
              <p:cNvSpPr>
                <a:spLocks/>
              </p:cNvSpPr>
              <p:nvPr/>
            </p:nvSpPr>
            <p:spPr bwMode="auto">
              <a:xfrm>
                <a:off x="4859338" y="1557338"/>
                <a:ext cx="1550987" cy="857250"/>
              </a:xfrm>
              <a:custGeom>
                <a:avLst/>
                <a:gdLst>
                  <a:gd name="T0" fmla="*/ 2147483646 w 977"/>
                  <a:gd name="T1" fmla="*/ 2147483646 h 540"/>
                  <a:gd name="T2" fmla="*/ 2147483646 w 977"/>
                  <a:gd name="T3" fmla="*/ 0 h 540"/>
                  <a:gd name="T4" fmla="*/ 2147483646 w 977"/>
                  <a:gd name="T5" fmla="*/ 0 h 540"/>
                  <a:gd name="T6" fmla="*/ 0 w 977"/>
                  <a:gd name="T7" fmla="*/ 2147483646 h 540"/>
                  <a:gd name="T8" fmla="*/ 2147483646 w 977"/>
                  <a:gd name="T9" fmla="*/ 2147483646 h 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7" h="540">
                    <a:moveTo>
                      <a:pt x="539" y="540"/>
                    </a:moveTo>
                    <a:lnTo>
                      <a:pt x="977" y="0"/>
                    </a:lnTo>
                    <a:lnTo>
                      <a:pt x="438" y="0"/>
                    </a:lnTo>
                    <a:lnTo>
                      <a:pt x="0" y="540"/>
                    </a:lnTo>
                    <a:lnTo>
                      <a:pt x="539" y="54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2" name="Freeform 18"/>
              <p:cNvSpPr>
                <a:spLocks/>
              </p:cNvSpPr>
              <p:nvPr/>
            </p:nvSpPr>
            <p:spPr bwMode="auto">
              <a:xfrm>
                <a:off x="5857875" y="3502025"/>
                <a:ext cx="1550988" cy="855663"/>
              </a:xfrm>
              <a:custGeom>
                <a:avLst/>
                <a:gdLst>
                  <a:gd name="T0" fmla="*/ 2147483646 w 977"/>
                  <a:gd name="T1" fmla="*/ 0 h 539"/>
                  <a:gd name="T2" fmla="*/ 2147483646 w 977"/>
                  <a:gd name="T3" fmla="*/ 0 h 539"/>
                  <a:gd name="T4" fmla="*/ 0 w 977"/>
                  <a:gd name="T5" fmla="*/ 2147483646 h 539"/>
                  <a:gd name="T6" fmla="*/ 2147483646 w 977"/>
                  <a:gd name="T7" fmla="*/ 2147483646 h 539"/>
                  <a:gd name="T8" fmla="*/ 2147483646 w 977"/>
                  <a:gd name="T9" fmla="*/ 0 h 5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7" h="539">
                    <a:moveTo>
                      <a:pt x="977" y="0"/>
                    </a:moveTo>
                    <a:lnTo>
                      <a:pt x="438" y="0"/>
                    </a:lnTo>
                    <a:lnTo>
                      <a:pt x="0" y="539"/>
                    </a:lnTo>
                    <a:lnTo>
                      <a:pt x="540" y="539"/>
                    </a:lnTo>
                    <a:lnTo>
                      <a:pt x="977" y="0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3" name="Freeform 19"/>
              <p:cNvSpPr>
                <a:spLocks/>
              </p:cNvSpPr>
              <p:nvPr/>
            </p:nvSpPr>
            <p:spPr bwMode="auto">
              <a:xfrm>
                <a:off x="5857875" y="4357688"/>
                <a:ext cx="1550988" cy="857250"/>
              </a:xfrm>
              <a:custGeom>
                <a:avLst/>
                <a:gdLst>
                  <a:gd name="T0" fmla="*/ 0 w 977"/>
                  <a:gd name="T1" fmla="*/ 0 h 540"/>
                  <a:gd name="T2" fmla="*/ 2147483646 w 977"/>
                  <a:gd name="T3" fmla="*/ 2147483646 h 540"/>
                  <a:gd name="T4" fmla="*/ 2147483646 w 977"/>
                  <a:gd name="T5" fmla="*/ 2147483646 h 540"/>
                  <a:gd name="T6" fmla="*/ 2147483646 w 977"/>
                  <a:gd name="T7" fmla="*/ 0 h 540"/>
                  <a:gd name="T8" fmla="*/ 0 w 977"/>
                  <a:gd name="T9" fmla="*/ 0 h 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7" h="540">
                    <a:moveTo>
                      <a:pt x="0" y="0"/>
                    </a:moveTo>
                    <a:lnTo>
                      <a:pt x="438" y="540"/>
                    </a:lnTo>
                    <a:lnTo>
                      <a:pt x="977" y="540"/>
                    </a:lnTo>
                    <a:lnTo>
                      <a:pt x="5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4" name="Freeform 20"/>
              <p:cNvSpPr>
                <a:spLocks/>
              </p:cNvSpPr>
              <p:nvPr/>
            </p:nvSpPr>
            <p:spPr bwMode="auto">
              <a:xfrm>
                <a:off x="5106639" y="5532291"/>
                <a:ext cx="1550986" cy="852489"/>
              </a:xfrm>
              <a:custGeom>
                <a:avLst/>
                <a:gdLst>
                  <a:gd name="T0" fmla="*/ 0 w 977"/>
                  <a:gd name="T1" fmla="*/ 2147483646 h 537"/>
                  <a:gd name="T2" fmla="*/ 2147483646 w 977"/>
                  <a:gd name="T3" fmla="*/ 2147483646 h 537"/>
                  <a:gd name="T4" fmla="*/ 2147483646 w 977"/>
                  <a:gd name="T5" fmla="*/ 0 h 537"/>
                  <a:gd name="T6" fmla="*/ 2147483646 w 977"/>
                  <a:gd name="T7" fmla="*/ 0 h 537"/>
                  <a:gd name="T8" fmla="*/ 0 w 977"/>
                  <a:gd name="T9" fmla="*/ 2147483646 h 5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7" h="537">
                    <a:moveTo>
                      <a:pt x="0" y="537"/>
                    </a:moveTo>
                    <a:lnTo>
                      <a:pt x="539" y="537"/>
                    </a:lnTo>
                    <a:lnTo>
                      <a:pt x="977" y="0"/>
                    </a:lnTo>
                    <a:lnTo>
                      <a:pt x="435" y="0"/>
                    </a:lnTo>
                    <a:lnTo>
                      <a:pt x="0" y="537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505" name="Freeform 21"/>
              <p:cNvSpPr>
                <a:spLocks/>
              </p:cNvSpPr>
              <p:nvPr/>
            </p:nvSpPr>
            <p:spPr bwMode="auto">
              <a:xfrm>
                <a:off x="5106639" y="4645745"/>
                <a:ext cx="1550986" cy="862012"/>
              </a:xfrm>
              <a:custGeom>
                <a:avLst/>
                <a:gdLst>
                  <a:gd name="T0" fmla="*/ 2147483646 w 977"/>
                  <a:gd name="T1" fmla="*/ 0 h 543"/>
                  <a:gd name="T2" fmla="*/ 0 w 977"/>
                  <a:gd name="T3" fmla="*/ 0 h 543"/>
                  <a:gd name="T4" fmla="*/ 2147483646 w 977"/>
                  <a:gd name="T5" fmla="*/ 2147483646 h 543"/>
                  <a:gd name="T6" fmla="*/ 2147483646 w 977"/>
                  <a:gd name="T7" fmla="*/ 2147483646 h 543"/>
                  <a:gd name="T8" fmla="*/ 2147483646 w 977"/>
                  <a:gd name="T9" fmla="*/ 2147483646 h 543"/>
                  <a:gd name="T10" fmla="*/ 2147483646 w 977"/>
                  <a:gd name="T11" fmla="*/ 2147483646 h 543"/>
                  <a:gd name="T12" fmla="*/ 2147483646 w 977"/>
                  <a:gd name="T13" fmla="*/ 0 h 5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7" h="543">
                    <a:moveTo>
                      <a:pt x="539" y="0"/>
                    </a:moveTo>
                    <a:lnTo>
                      <a:pt x="0" y="0"/>
                    </a:lnTo>
                    <a:lnTo>
                      <a:pt x="438" y="540"/>
                    </a:lnTo>
                    <a:lnTo>
                      <a:pt x="435" y="543"/>
                    </a:lnTo>
                    <a:lnTo>
                      <a:pt x="977" y="543"/>
                    </a:lnTo>
                    <a:lnTo>
                      <a:pt x="977" y="540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7" name="Rectangle 23"/>
              <p:cNvSpPr>
                <a:spLocks noChangeArrowheads="1"/>
              </p:cNvSpPr>
              <p:nvPr/>
            </p:nvSpPr>
            <p:spPr bwMode="auto">
              <a:xfrm>
                <a:off x="4077972" y="3216058"/>
                <a:ext cx="650875" cy="862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5600" b="1" dirty="0">
                    <a:solidFill>
                      <a:schemeClr val="bg1"/>
                    </a:solidFill>
                    <a:latin typeface="Montserrat" panose="02000505000000020004" pitchFamily="2" charset="0"/>
                  </a:rPr>
                  <a:t>3</a:t>
                </a: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508" name="Rectangle 24"/>
              <p:cNvSpPr>
                <a:spLocks noChangeArrowheads="1"/>
              </p:cNvSpPr>
              <p:nvPr/>
            </p:nvSpPr>
            <p:spPr bwMode="auto">
              <a:xfrm flipH="1">
                <a:off x="4639235" y="5007714"/>
                <a:ext cx="789577" cy="103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5600" b="1" dirty="0">
                    <a:solidFill>
                      <a:schemeClr val="bg1"/>
                    </a:solidFill>
                    <a:latin typeface="Montserrat" panose="02000505000000020004" pitchFamily="2" charset="0"/>
                  </a:rPr>
                  <a:t>5</a:t>
                </a: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509" name="Rectangle 25"/>
              <p:cNvSpPr>
                <a:spLocks noChangeArrowheads="1"/>
              </p:cNvSpPr>
              <p:nvPr/>
            </p:nvSpPr>
            <p:spPr bwMode="auto">
              <a:xfrm>
                <a:off x="7304088" y="3917950"/>
                <a:ext cx="960437" cy="862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5600" b="1" dirty="0">
                    <a:solidFill>
                      <a:schemeClr val="bg1"/>
                    </a:solidFill>
                    <a:latin typeface="Montserrat" panose="02000505000000020004" pitchFamily="2" charset="0"/>
                  </a:rPr>
                  <a:t>4</a:t>
                </a: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510" name="Rectangle 26"/>
              <p:cNvSpPr>
                <a:spLocks noChangeArrowheads="1"/>
              </p:cNvSpPr>
              <p:nvPr/>
            </p:nvSpPr>
            <p:spPr bwMode="auto">
              <a:xfrm>
                <a:off x="7777272" y="1584746"/>
                <a:ext cx="477837" cy="862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5600" b="1" dirty="0">
                    <a:solidFill>
                      <a:schemeClr val="bg1"/>
                    </a:solidFill>
                    <a:latin typeface="Montserrat" panose="02000505000000020004" pitchFamily="2" charset="0"/>
                  </a:rPr>
                  <a:t>2</a:t>
                </a: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D0E1D7D2-0680-4F26-8619-714F8595D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926" y="1157033"/>
              <a:ext cx="390525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uz-Cyrl-UZ" altLang="en-US" sz="5600" b="1" dirty="0">
                  <a:solidFill>
                    <a:schemeClr val="bg1"/>
                  </a:solidFill>
                </a:rPr>
                <a:t>1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5F755AB-D4CF-9B6C-5388-A217561324D8}"/>
              </a:ext>
            </a:extLst>
          </p:cNvPr>
          <p:cNvSpPr txBox="1"/>
          <p:nvPr/>
        </p:nvSpPr>
        <p:spPr>
          <a:xfrm>
            <a:off x="293192" y="5072933"/>
            <a:ext cx="116089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uz-Latn-UZ" sz="2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Talabalar va xodimlardan korrup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s</a:t>
            </a:r>
            <a:r>
              <a:rPr kumimoji="0" lang="uz-Latn-UZ" sz="2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iyaviy holatlar xususida murojaatlarni kelib tushishini ta’minlash maqsadida 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vazirlikda 1006</a:t>
            </a:r>
            <a:r>
              <a:rPr lang="uz-Cyrl-UZ" sz="2000" dirty="0">
                <a:solidFill>
                  <a:srgbClr val="FF99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, 520-08-08 (282, 179)  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ishonch telefon raqamlari hamda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antisor</a:t>
            </a:r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@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yedu.uz 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elektron pochta </a:t>
            </a:r>
            <a:r>
              <a:rPr kumimoji="0" lang="uz-Latn-UZ" sz="2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tashkil qilingan, har bir 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OTMda ham ishonch telefonlar va telegramm botlar faoliyat olib boradi, muassasalarning </a:t>
            </a:r>
            <a:r>
              <a:rPr kumimoji="0" lang="uz-Latn-UZ" sz="2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o‘quv binolari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hamda  talabalar turar joylarida  </a:t>
            </a:r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“Adolat qutilari”</a:t>
            </a:r>
            <a:r>
              <a:rPr kumimoji="0" lang="uz-Latn-UZ" sz="2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o‘rnatil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di</a:t>
            </a:r>
            <a:r>
              <a:rPr kumimoji="0" lang="uz-Latn-UZ" sz="20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Oval 35"/>
          <p:cNvSpPr>
            <a:spLocks noChangeArrowheads="1"/>
          </p:cNvSpPr>
          <p:nvPr/>
        </p:nvSpPr>
        <p:spPr bwMode="auto">
          <a:xfrm>
            <a:off x="1023938" y="1208088"/>
            <a:ext cx="1857375" cy="1858962"/>
          </a:xfrm>
          <a:prstGeom prst="ellipse">
            <a:avLst/>
          </a:prstGeom>
          <a:solidFill>
            <a:srgbClr val="FFFFFF"/>
          </a:solidFill>
          <a:ln w="63500">
            <a:solidFill>
              <a:srgbClr val="EEDBE2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5" name="Freeform 36"/>
          <p:cNvSpPr>
            <a:spLocks/>
          </p:cNvSpPr>
          <p:nvPr/>
        </p:nvSpPr>
        <p:spPr bwMode="auto">
          <a:xfrm>
            <a:off x="1952625" y="1208088"/>
            <a:ext cx="928688" cy="928687"/>
          </a:xfrm>
          <a:custGeom>
            <a:avLst/>
            <a:gdLst>
              <a:gd name="T0" fmla="*/ 0 w 220"/>
              <a:gd name="T1" fmla="*/ 0 h 220"/>
              <a:gd name="T2" fmla="*/ 2147483646 w 220"/>
              <a:gd name="T3" fmla="*/ 2147483646 h 2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0" h="220">
                <a:moveTo>
                  <a:pt x="0" y="0"/>
                </a:moveTo>
                <a:cubicBezTo>
                  <a:pt x="121" y="0"/>
                  <a:pt x="220" y="99"/>
                  <a:pt x="220" y="220"/>
                </a:cubicBezTo>
              </a:path>
            </a:pathLst>
          </a:custGeom>
          <a:solidFill>
            <a:srgbClr val="FFFFFF"/>
          </a:solidFill>
          <a:ln w="96838" cap="rnd">
            <a:solidFill>
              <a:srgbClr val="8C103D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6" name="Freeform 37"/>
          <p:cNvSpPr>
            <a:spLocks/>
          </p:cNvSpPr>
          <p:nvPr/>
        </p:nvSpPr>
        <p:spPr bwMode="auto">
          <a:xfrm>
            <a:off x="1952625" y="1208088"/>
            <a:ext cx="928688" cy="928687"/>
          </a:xfrm>
          <a:custGeom>
            <a:avLst/>
            <a:gdLst>
              <a:gd name="T0" fmla="*/ 0 w 220"/>
              <a:gd name="T1" fmla="*/ 0 h 220"/>
              <a:gd name="T2" fmla="*/ 2147483646 w 220"/>
              <a:gd name="T3" fmla="*/ 2147483646 h 2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0" h="220">
                <a:moveTo>
                  <a:pt x="0" y="0"/>
                </a:moveTo>
                <a:cubicBezTo>
                  <a:pt x="121" y="0"/>
                  <a:pt x="220" y="99"/>
                  <a:pt x="220" y="220"/>
                </a:cubicBezTo>
              </a:path>
            </a:pathLst>
          </a:custGeom>
          <a:noFill/>
          <a:ln w="96838" cap="rnd">
            <a:solidFill>
              <a:srgbClr val="8C103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Oval 38"/>
          <p:cNvSpPr>
            <a:spLocks noChangeArrowheads="1"/>
          </p:cNvSpPr>
          <p:nvPr/>
        </p:nvSpPr>
        <p:spPr bwMode="auto">
          <a:xfrm>
            <a:off x="3759201" y="1208087"/>
            <a:ext cx="2205182" cy="1855039"/>
          </a:xfrm>
          <a:prstGeom prst="ellipse">
            <a:avLst/>
          </a:prstGeom>
          <a:solidFill>
            <a:srgbClr val="FFFFFF"/>
          </a:solidFill>
          <a:ln w="63500">
            <a:solidFill>
              <a:srgbClr val="FFEEE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8" name="Freeform 39"/>
          <p:cNvSpPr>
            <a:spLocks/>
          </p:cNvSpPr>
          <p:nvPr/>
        </p:nvSpPr>
        <p:spPr bwMode="auto">
          <a:xfrm>
            <a:off x="4960144" y="1204164"/>
            <a:ext cx="928688" cy="1858962"/>
          </a:xfrm>
          <a:custGeom>
            <a:avLst/>
            <a:gdLst>
              <a:gd name="T0" fmla="*/ 0 w 220"/>
              <a:gd name="T1" fmla="*/ 0 h 440"/>
              <a:gd name="T2" fmla="*/ 2147483646 w 220"/>
              <a:gd name="T3" fmla="*/ 2147483646 h 440"/>
              <a:gd name="T4" fmla="*/ 0 w 220"/>
              <a:gd name="T5" fmla="*/ 2147483646 h 4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" h="440">
                <a:moveTo>
                  <a:pt x="0" y="0"/>
                </a:moveTo>
                <a:cubicBezTo>
                  <a:pt x="121" y="0"/>
                  <a:pt x="220" y="99"/>
                  <a:pt x="220" y="220"/>
                </a:cubicBezTo>
                <a:cubicBezTo>
                  <a:pt x="220" y="341"/>
                  <a:pt x="121" y="440"/>
                  <a:pt x="0" y="440"/>
                </a:cubicBezTo>
              </a:path>
            </a:pathLst>
          </a:custGeom>
          <a:solidFill>
            <a:srgbClr val="FFFFFF"/>
          </a:solidFill>
          <a:ln w="96838" cap="rnd">
            <a:solidFill>
              <a:srgbClr val="FF912B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9" name="Freeform 40"/>
          <p:cNvSpPr>
            <a:spLocks/>
          </p:cNvSpPr>
          <p:nvPr/>
        </p:nvSpPr>
        <p:spPr bwMode="auto">
          <a:xfrm>
            <a:off x="4960144" y="1204164"/>
            <a:ext cx="928688" cy="1858962"/>
          </a:xfrm>
          <a:custGeom>
            <a:avLst/>
            <a:gdLst>
              <a:gd name="T0" fmla="*/ 0 w 220"/>
              <a:gd name="T1" fmla="*/ 0 h 440"/>
              <a:gd name="T2" fmla="*/ 2147483646 w 220"/>
              <a:gd name="T3" fmla="*/ 2147483646 h 440"/>
              <a:gd name="T4" fmla="*/ 0 w 220"/>
              <a:gd name="T5" fmla="*/ 2147483646 h 4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" h="440">
                <a:moveTo>
                  <a:pt x="0" y="0"/>
                </a:moveTo>
                <a:cubicBezTo>
                  <a:pt x="121" y="0"/>
                  <a:pt x="220" y="99"/>
                  <a:pt x="220" y="220"/>
                </a:cubicBezTo>
                <a:cubicBezTo>
                  <a:pt x="220" y="341"/>
                  <a:pt x="121" y="440"/>
                  <a:pt x="0" y="440"/>
                </a:cubicBezTo>
              </a:path>
            </a:pathLst>
          </a:custGeom>
          <a:noFill/>
          <a:ln w="96838" cap="rnd">
            <a:solidFill>
              <a:srgbClr val="FF91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Oval 41"/>
          <p:cNvSpPr>
            <a:spLocks noChangeArrowheads="1"/>
          </p:cNvSpPr>
          <p:nvPr/>
        </p:nvSpPr>
        <p:spPr bwMode="auto">
          <a:xfrm>
            <a:off x="6577013" y="1208088"/>
            <a:ext cx="1857375" cy="1858962"/>
          </a:xfrm>
          <a:prstGeom prst="ellipse">
            <a:avLst/>
          </a:prstGeom>
          <a:solidFill>
            <a:srgbClr val="FFFFFF"/>
          </a:solidFill>
          <a:ln w="63500">
            <a:solidFill>
              <a:srgbClr val="DAE5EC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1" name="Freeform 42"/>
          <p:cNvSpPr>
            <a:spLocks/>
          </p:cNvSpPr>
          <p:nvPr/>
        </p:nvSpPr>
        <p:spPr bwMode="auto">
          <a:xfrm>
            <a:off x="6652564" y="1204164"/>
            <a:ext cx="2067321" cy="1920036"/>
          </a:xfrm>
          <a:custGeom>
            <a:avLst/>
            <a:gdLst>
              <a:gd name="T0" fmla="*/ 2147483646 w 440"/>
              <a:gd name="T1" fmla="*/ 0 h 440"/>
              <a:gd name="T2" fmla="*/ 2147483646 w 440"/>
              <a:gd name="T3" fmla="*/ 2147483646 h 440"/>
              <a:gd name="T4" fmla="*/ 2147483646 w 440"/>
              <a:gd name="T5" fmla="*/ 2147483646 h 440"/>
              <a:gd name="T6" fmla="*/ 0 w 440"/>
              <a:gd name="T7" fmla="*/ 2147483646 h 4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0" h="440">
                <a:moveTo>
                  <a:pt x="220" y="0"/>
                </a:moveTo>
                <a:cubicBezTo>
                  <a:pt x="341" y="0"/>
                  <a:pt x="440" y="99"/>
                  <a:pt x="440" y="220"/>
                </a:cubicBezTo>
                <a:cubicBezTo>
                  <a:pt x="440" y="341"/>
                  <a:pt x="341" y="440"/>
                  <a:pt x="220" y="440"/>
                </a:cubicBezTo>
                <a:cubicBezTo>
                  <a:pt x="99" y="440"/>
                  <a:pt x="0" y="341"/>
                  <a:pt x="0" y="220"/>
                </a:cubicBezTo>
              </a:path>
            </a:pathLst>
          </a:custGeom>
          <a:solidFill>
            <a:srgbClr val="FFFFFF"/>
          </a:solidFill>
          <a:ln w="96838" cap="rnd">
            <a:solidFill>
              <a:srgbClr val="0652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2" name="Freeform 43"/>
          <p:cNvSpPr>
            <a:spLocks/>
          </p:cNvSpPr>
          <p:nvPr/>
        </p:nvSpPr>
        <p:spPr bwMode="auto">
          <a:xfrm>
            <a:off x="6596314" y="1208088"/>
            <a:ext cx="2155574" cy="1916112"/>
          </a:xfrm>
          <a:custGeom>
            <a:avLst/>
            <a:gdLst>
              <a:gd name="T0" fmla="*/ 2147483646 w 440"/>
              <a:gd name="T1" fmla="*/ 0 h 440"/>
              <a:gd name="T2" fmla="*/ 2147483646 w 440"/>
              <a:gd name="T3" fmla="*/ 2147483646 h 440"/>
              <a:gd name="T4" fmla="*/ 2147483646 w 440"/>
              <a:gd name="T5" fmla="*/ 2147483646 h 440"/>
              <a:gd name="T6" fmla="*/ 0 w 440"/>
              <a:gd name="T7" fmla="*/ 2147483646 h 4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0" h="440">
                <a:moveTo>
                  <a:pt x="220" y="0"/>
                </a:moveTo>
                <a:cubicBezTo>
                  <a:pt x="341" y="0"/>
                  <a:pt x="440" y="99"/>
                  <a:pt x="440" y="220"/>
                </a:cubicBezTo>
                <a:cubicBezTo>
                  <a:pt x="440" y="341"/>
                  <a:pt x="341" y="440"/>
                  <a:pt x="220" y="440"/>
                </a:cubicBezTo>
                <a:cubicBezTo>
                  <a:pt x="99" y="440"/>
                  <a:pt x="0" y="341"/>
                  <a:pt x="0" y="220"/>
                </a:cubicBezTo>
              </a:path>
            </a:pathLst>
          </a:custGeom>
          <a:noFill/>
          <a:ln w="96838" cap="rnd">
            <a:solidFill>
              <a:srgbClr val="0652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Oval 44"/>
          <p:cNvSpPr>
            <a:spLocks noChangeArrowheads="1"/>
          </p:cNvSpPr>
          <p:nvPr/>
        </p:nvSpPr>
        <p:spPr bwMode="auto">
          <a:xfrm>
            <a:off x="9312275" y="1208088"/>
            <a:ext cx="2377498" cy="1858962"/>
          </a:xfrm>
          <a:prstGeom prst="ellipse">
            <a:avLst/>
          </a:prstGeom>
          <a:solidFill>
            <a:srgbClr val="FFFFFF"/>
          </a:solidFill>
          <a:ln w="96838">
            <a:solidFill>
              <a:srgbClr val="64D1DA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24" name="Rectangle 45"/>
          <p:cNvSpPr>
            <a:spLocks noChangeArrowheads="1"/>
          </p:cNvSpPr>
          <p:nvPr/>
        </p:nvSpPr>
        <p:spPr bwMode="auto">
          <a:xfrm>
            <a:off x="1471613" y="1833563"/>
            <a:ext cx="88325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3900" dirty="0">
                <a:solidFill>
                  <a:srgbClr val="424242"/>
                </a:solidFill>
                <a:latin typeface="Montserrat" panose="02000505000000020004" pitchFamily="2" charset="0"/>
              </a:rPr>
              <a:t>338</a:t>
            </a:r>
            <a:endParaRPr lang="en-US" altLang="en-US" sz="1800" dirty="0"/>
          </a:p>
        </p:txBody>
      </p:sp>
      <p:sp>
        <p:nvSpPr>
          <p:cNvPr id="68625" name="Rectangle 46"/>
          <p:cNvSpPr>
            <a:spLocks noChangeArrowheads="1"/>
          </p:cNvSpPr>
          <p:nvPr/>
        </p:nvSpPr>
        <p:spPr bwMode="auto">
          <a:xfrm>
            <a:off x="3849527" y="1833563"/>
            <a:ext cx="214481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3900" dirty="0">
                <a:solidFill>
                  <a:srgbClr val="424242"/>
                </a:solidFill>
                <a:latin typeface="Montserrat" panose="02000505000000020004" pitchFamily="2" charset="0"/>
              </a:rPr>
              <a:t>200000</a:t>
            </a:r>
            <a:endParaRPr lang="en-US" altLang="en-US" sz="1800" dirty="0"/>
          </a:p>
        </p:txBody>
      </p:sp>
      <p:sp>
        <p:nvSpPr>
          <p:cNvPr id="68626" name="Rectangle 47"/>
          <p:cNvSpPr>
            <a:spLocks noChangeArrowheads="1"/>
          </p:cNvSpPr>
          <p:nvPr/>
        </p:nvSpPr>
        <p:spPr bwMode="auto">
          <a:xfrm>
            <a:off x="6736889" y="1833563"/>
            <a:ext cx="184024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3900" dirty="0">
                <a:solidFill>
                  <a:srgbClr val="424242"/>
                </a:solidFill>
                <a:latin typeface="Montserrat" panose="02000505000000020004" pitchFamily="2" charset="0"/>
              </a:rPr>
              <a:t>100000</a:t>
            </a:r>
            <a:endParaRPr lang="en-US" altLang="en-US" sz="1800" dirty="0"/>
          </a:p>
        </p:txBody>
      </p:sp>
      <p:sp>
        <p:nvSpPr>
          <p:cNvPr id="68628" name="Rectangle 49"/>
          <p:cNvSpPr>
            <a:spLocks noChangeArrowheads="1"/>
          </p:cNvSpPr>
          <p:nvPr/>
        </p:nvSpPr>
        <p:spPr bwMode="auto">
          <a:xfrm>
            <a:off x="402339" y="3959479"/>
            <a:ext cx="2644651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3300" b="1" dirty="0">
                <a:solidFill>
                  <a:srgbClr val="8C103D"/>
                </a:solidFill>
                <a:latin typeface="Open Sans Semibold" panose="020B0706030804020204" pitchFamily="34" charset="0"/>
              </a:rPr>
              <a:t>Anonim so‘rov o‘tkazildi</a:t>
            </a:r>
            <a:endParaRPr lang="en-US" altLang="en-US" sz="1800" dirty="0"/>
          </a:p>
        </p:txBody>
      </p:sp>
      <p:sp>
        <p:nvSpPr>
          <p:cNvPr id="68629" name="Rectangle 50"/>
          <p:cNvSpPr>
            <a:spLocks noChangeArrowheads="1"/>
          </p:cNvSpPr>
          <p:nvPr/>
        </p:nvSpPr>
        <p:spPr bwMode="auto">
          <a:xfrm>
            <a:off x="3569494" y="4059754"/>
            <a:ext cx="2781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3300" b="1" dirty="0">
                <a:solidFill>
                  <a:srgbClr val="FF91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3300" b="1" dirty="0">
                <a:solidFill>
                  <a:srgbClr val="FF91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talaba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30" name="Rectangle 51"/>
          <p:cNvSpPr>
            <a:spLocks noChangeArrowheads="1"/>
          </p:cNvSpPr>
          <p:nvPr/>
        </p:nvSpPr>
        <p:spPr bwMode="auto">
          <a:xfrm>
            <a:off x="6574487" y="3959479"/>
            <a:ext cx="2554576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3300" b="1" dirty="0">
                <a:solidFill>
                  <a:srgbClr val="065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ziyod pedagog xodim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31" name="Rectangle 52"/>
          <p:cNvSpPr>
            <a:spLocks noChangeArrowheads="1"/>
          </p:cNvSpPr>
          <p:nvPr/>
        </p:nvSpPr>
        <p:spPr bwMode="auto">
          <a:xfrm>
            <a:off x="9129063" y="3829423"/>
            <a:ext cx="245680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uz-Cyrl-UZ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so‘rov-nomada ishtirok etishdi</a:t>
            </a:r>
            <a:endParaRPr lang="en-US" altLang="en-US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22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Box 93"/>
          <p:cNvSpPr txBox="1">
            <a:spLocks noChangeArrowheads="1"/>
          </p:cNvSpPr>
          <p:nvPr/>
        </p:nvSpPr>
        <p:spPr bwMode="auto">
          <a:xfrm>
            <a:off x="-138285" y="160318"/>
            <a:ext cx="118811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Cyrl-U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3</a:t>
            </a:r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00 ming </a:t>
            </a:r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nafardan ziyod talabalar </a:t>
            </a:r>
            <a:r>
              <a:rPr kumimoji="0" lang="uz-Latn-UZ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184 ming 280 nafar</a:t>
            </a:r>
            <a:r>
              <a:rPr kumimoji="0" lang="uz-Cyrl-UZ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pedagog-xodimlar </a:t>
            </a:r>
            <a:endParaRPr kumimoji="0" lang="uz-Cyrl-UZ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i</a:t>
            </a:r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shtirokida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quyidagi tadbirlar tashkil etildi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35" name="Freeform 7"/>
          <p:cNvSpPr>
            <a:spLocks noEditPoints="1"/>
          </p:cNvSpPr>
          <p:nvPr/>
        </p:nvSpPr>
        <p:spPr bwMode="auto">
          <a:xfrm>
            <a:off x="616769" y="5093910"/>
            <a:ext cx="598488" cy="715963"/>
          </a:xfrm>
          <a:custGeom>
            <a:avLst/>
            <a:gdLst>
              <a:gd name="T0" fmla="*/ 2147483646 w 134"/>
              <a:gd name="T1" fmla="*/ 2147483646 h 160"/>
              <a:gd name="T2" fmla="*/ 2147483646 w 134"/>
              <a:gd name="T3" fmla="*/ 2147483646 h 160"/>
              <a:gd name="T4" fmla="*/ 2147483646 w 134"/>
              <a:gd name="T5" fmla="*/ 2147483646 h 160"/>
              <a:gd name="T6" fmla="*/ 2147483646 w 134"/>
              <a:gd name="T7" fmla="*/ 2147483646 h 160"/>
              <a:gd name="T8" fmla="*/ 2147483646 w 134"/>
              <a:gd name="T9" fmla="*/ 2147483646 h 160"/>
              <a:gd name="T10" fmla="*/ 2147483646 w 134"/>
              <a:gd name="T11" fmla="*/ 2147483646 h 160"/>
              <a:gd name="T12" fmla="*/ 2147483646 w 134"/>
              <a:gd name="T13" fmla="*/ 2147483646 h 160"/>
              <a:gd name="T14" fmla="*/ 2147483646 w 134"/>
              <a:gd name="T15" fmla="*/ 2147483646 h 160"/>
              <a:gd name="T16" fmla="*/ 2147483646 w 134"/>
              <a:gd name="T17" fmla="*/ 2147483646 h 160"/>
              <a:gd name="T18" fmla="*/ 2147483646 w 134"/>
              <a:gd name="T19" fmla="*/ 2147483646 h 160"/>
              <a:gd name="T20" fmla="*/ 2147483646 w 134"/>
              <a:gd name="T21" fmla="*/ 2147483646 h 160"/>
              <a:gd name="T22" fmla="*/ 2147483646 w 134"/>
              <a:gd name="T23" fmla="*/ 2147483646 h 160"/>
              <a:gd name="T24" fmla="*/ 2147483646 w 134"/>
              <a:gd name="T25" fmla="*/ 2147483646 h 160"/>
              <a:gd name="T26" fmla="*/ 2147483646 w 134"/>
              <a:gd name="T27" fmla="*/ 2147483646 h 160"/>
              <a:gd name="T28" fmla="*/ 2147483646 w 134"/>
              <a:gd name="T29" fmla="*/ 2147483646 h 160"/>
              <a:gd name="T30" fmla="*/ 2147483646 w 134"/>
              <a:gd name="T31" fmla="*/ 2147483646 h 160"/>
              <a:gd name="T32" fmla="*/ 2147483646 w 134"/>
              <a:gd name="T33" fmla="*/ 2147483646 h 160"/>
              <a:gd name="T34" fmla="*/ 2147483646 w 134"/>
              <a:gd name="T35" fmla="*/ 2147483646 h 160"/>
              <a:gd name="T36" fmla="*/ 2147483646 w 134"/>
              <a:gd name="T37" fmla="*/ 2147483646 h 160"/>
              <a:gd name="T38" fmla="*/ 2147483646 w 134"/>
              <a:gd name="T39" fmla="*/ 2147483646 h 160"/>
              <a:gd name="T40" fmla="*/ 2147483646 w 134"/>
              <a:gd name="T41" fmla="*/ 2147483646 h 160"/>
              <a:gd name="T42" fmla="*/ 2147483646 w 134"/>
              <a:gd name="T43" fmla="*/ 2147483646 h 160"/>
              <a:gd name="T44" fmla="*/ 2147483646 w 134"/>
              <a:gd name="T45" fmla="*/ 2147483646 h 160"/>
              <a:gd name="T46" fmla="*/ 2147483646 w 134"/>
              <a:gd name="T47" fmla="*/ 2147483646 h 160"/>
              <a:gd name="T48" fmla="*/ 2147483646 w 134"/>
              <a:gd name="T49" fmla="*/ 0 h 160"/>
              <a:gd name="T50" fmla="*/ 2147483646 w 134"/>
              <a:gd name="T51" fmla="*/ 2147483646 h 160"/>
              <a:gd name="T52" fmla="*/ 2147483646 w 134"/>
              <a:gd name="T53" fmla="*/ 2147483646 h 160"/>
              <a:gd name="T54" fmla="*/ 2147483646 w 134"/>
              <a:gd name="T55" fmla="*/ 2147483646 h 160"/>
              <a:gd name="T56" fmla="*/ 2147483646 w 134"/>
              <a:gd name="T57" fmla="*/ 2147483646 h 160"/>
              <a:gd name="T58" fmla="*/ 2147483646 w 134"/>
              <a:gd name="T59" fmla="*/ 2147483646 h 160"/>
              <a:gd name="T60" fmla="*/ 2147483646 w 134"/>
              <a:gd name="T61" fmla="*/ 2147483646 h 160"/>
              <a:gd name="T62" fmla="*/ 2147483646 w 134"/>
              <a:gd name="T63" fmla="*/ 2147483646 h 160"/>
              <a:gd name="T64" fmla="*/ 2147483646 w 134"/>
              <a:gd name="T65" fmla="*/ 2147483646 h 160"/>
              <a:gd name="T66" fmla="*/ 2147483646 w 134"/>
              <a:gd name="T67" fmla="*/ 2147483646 h 160"/>
              <a:gd name="T68" fmla="*/ 2147483646 w 134"/>
              <a:gd name="T69" fmla="*/ 2147483646 h 160"/>
              <a:gd name="T70" fmla="*/ 2147483646 w 134"/>
              <a:gd name="T71" fmla="*/ 2147483646 h 160"/>
              <a:gd name="T72" fmla="*/ 2147483646 w 134"/>
              <a:gd name="T73" fmla="*/ 2147483646 h 160"/>
              <a:gd name="T74" fmla="*/ 2147483646 w 134"/>
              <a:gd name="T75" fmla="*/ 2147483646 h 160"/>
              <a:gd name="T76" fmla="*/ 2147483646 w 134"/>
              <a:gd name="T77" fmla="*/ 2147483646 h 160"/>
              <a:gd name="T78" fmla="*/ 2147483646 w 134"/>
              <a:gd name="T79" fmla="*/ 2147483646 h 160"/>
              <a:gd name="T80" fmla="*/ 2147483646 w 134"/>
              <a:gd name="T81" fmla="*/ 2147483646 h 160"/>
              <a:gd name="T82" fmla="*/ 2147483646 w 134"/>
              <a:gd name="T83" fmla="*/ 2147483646 h 160"/>
              <a:gd name="T84" fmla="*/ 2147483646 w 134"/>
              <a:gd name="T85" fmla="*/ 2147483646 h 160"/>
              <a:gd name="T86" fmla="*/ 2147483646 w 134"/>
              <a:gd name="T87" fmla="*/ 2147483646 h 160"/>
              <a:gd name="T88" fmla="*/ 2147483646 w 134"/>
              <a:gd name="T89" fmla="*/ 2147483646 h 160"/>
              <a:gd name="T90" fmla="*/ 2147483646 w 134"/>
              <a:gd name="T91" fmla="*/ 2147483646 h 160"/>
              <a:gd name="T92" fmla="*/ 2147483646 w 134"/>
              <a:gd name="T93" fmla="*/ 2147483646 h 160"/>
              <a:gd name="T94" fmla="*/ 2147483646 w 134"/>
              <a:gd name="T95" fmla="*/ 2147483646 h 160"/>
              <a:gd name="T96" fmla="*/ 2147483646 w 134"/>
              <a:gd name="T97" fmla="*/ 2147483646 h 160"/>
              <a:gd name="T98" fmla="*/ 2147483646 w 134"/>
              <a:gd name="T99" fmla="*/ 2147483646 h 160"/>
              <a:gd name="T100" fmla="*/ 2147483646 w 134"/>
              <a:gd name="T101" fmla="*/ 2147483646 h 16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34" h="160">
                <a:moveTo>
                  <a:pt x="90" y="154"/>
                </a:moveTo>
                <a:cubicBezTo>
                  <a:pt x="90" y="157"/>
                  <a:pt x="88" y="160"/>
                  <a:pt x="85" y="160"/>
                </a:cubicBezTo>
                <a:cubicBezTo>
                  <a:pt x="51" y="160"/>
                  <a:pt x="51" y="160"/>
                  <a:pt x="51" y="160"/>
                </a:cubicBezTo>
                <a:cubicBezTo>
                  <a:pt x="48" y="160"/>
                  <a:pt x="45" y="157"/>
                  <a:pt x="45" y="154"/>
                </a:cubicBezTo>
                <a:cubicBezTo>
                  <a:pt x="45" y="154"/>
                  <a:pt x="45" y="154"/>
                  <a:pt x="45" y="154"/>
                </a:cubicBezTo>
                <a:cubicBezTo>
                  <a:pt x="45" y="151"/>
                  <a:pt x="48" y="149"/>
                  <a:pt x="51" y="149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8" y="149"/>
                  <a:pt x="90" y="151"/>
                  <a:pt x="90" y="154"/>
                </a:cubicBezTo>
                <a:close/>
                <a:moveTo>
                  <a:pt x="90" y="140"/>
                </a:moveTo>
                <a:cubicBezTo>
                  <a:pt x="90" y="137"/>
                  <a:pt x="88" y="134"/>
                  <a:pt x="85" y="134"/>
                </a:cubicBezTo>
                <a:cubicBezTo>
                  <a:pt x="51" y="134"/>
                  <a:pt x="51" y="134"/>
                  <a:pt x="51" y="134"/>
                </a:cubicBezTo>
                <a:cubicBezTo>
                  <a:pt x="48" y="134"/>
                  <a:pt x="45" y="137"/>
                  <a:pt x="45" y="140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5" y="143"/>
                  <a:pt x="48" y="145"/>
                  <a:pt x="51" y="145"/>
                </a:cubicBezTo>
                <a:cubicBezTo>
                  <a:pt x="85" y="145"/>
                  <a:pt x="85" y="145"/>
                  <a:pt x="85" y="145"/>
                </a:cubicBezTo>
                <a:cubicBezTo>
                  <a:pt x="88" y="145"/>
                  <a:pt x="90" y="143"/>
                  <a:pt x="90" y="140"/>
                </a:cubicBezTo>
                <a:close/>
                <a:moveTo>
                  <a:pt x="73" y="79"/>
                </a:moveTo>
                <a:cubicBezTo>
                  <a:pt x="66" y="79"/>
                  <a:pt x="66" y="79"/>
                  <a:pt x="66" y="79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64" y="131"/>
                  <a:pt x="66" y="131"/>
                  <a:pt x="68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70" y="131"/>
                  <a:pt x="71" y="131"/>
                  <a:pt x="73" y="131"/>
                </a:cubicBezTo>
                <a:lnTo>
                  <a:pt x="73" y="79"/>
                </a:lnTo>
                <a:close/>
                <a:moveTo>
                  <a:pt x="49" y="57"/>
                </a:moveTo>
                <a:cubicBezTo>
                  <a:pt x="45" y="57"/>
                  <a:pt x="41" y="61"/>
                  <a:pt x="41" y="65"/>
                </a:cubicBezTo>
                <a:cubicBezTo>
                  <a:pt x="41" y="70"/>
                  <a:pt x="45" y="73"/>
                  <a:pt x="49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1"/>
                  <a:pt x="54" y="57"/>
                  <a:pt x="49" y="57"/>
                </a:cubicBezTo>
                <a:close/>
                <a:moveTo>
                  <a:pt x="94" y="65"/>
                </a:moveTo>
                <a:cubicBezTo>
                  <a:pt x="94" y="61"/>
                  <a:pt x="91" y="57"/>
                  <a:pt x="86" y="57"/>
                </a:cubicBezTo>
                <a:cubicBezTo>
                  <a:pt x="82" y="57"/>
                  <a:pt x="78" y="61"/>
                  <a:pt x="78" y="65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91" y="73"/>
                  <a:pt x="94" y="70"/>
                  <a:pt x="94" y="65"/>
                </a:cubicBezTo>
                <a:close/>
                <a:moveTo>
                  <a:pt x="112" y="51"/>
                </a:moveTo>
                <a:cubicBezTo>
                  <a:pt x="108" y="37"/>
                  <a:pt x="91" y="21"/>
                  <a:pt x="68" y="21"/>
                </a:cubicBezTo>
                <a:cubicBezTo>
                  <a:pt x="44" y="21"/>
                  <a:pt x="27" y="37"/>
                  <a:pt x="24" y="51"/>
                </a:cubicBezTo>
                <a:cubicBezTo>
                  <a:pt x="21" y="62"/>
                  <a:pt x="23" y="72"/>
                  <a:pt x="28" y="82"/>
                </a:cubicBezTo>
                <a:cubicBezTo>
                  <a:pt x="33" y="91"/>
                  <a:pt x="38" y="98"/>
                  <a:pt x="42" y="108"/>
                </a:cubicBezTo>
                <a:cubicBezTo>
                  <a:pt x="44" y="113"/>
                  <a:pt x="45" y="120"/>
                  <a:pt x="46" y="125"/>
                </a:cubicBezTo>
                <a:cubicBezTo>
                  <a:pt x="47" y="129"/>
                  <a:pt x="49" y="131"/>
                  <a:pt x="54" y="131"/>
                </a:cubicBezTo>
                <a:cubicBezTo>
                  <a:pt x="55" y="131"/>
                  <a:pt x="56" y="131"/>
                  <a:pt x="57" y="131"/>
                </a:cubicBezTo>
                <a:cubicBezTo>
                  <a:pt x="57" y="79"/>
                  <a:pt x="57" y="79"/>
                  <a:pt x="57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46" y="79"/>
                  <a:pt x="42" y="77"/>
                  <a:pt x="40" y="75"/>
                </a:cubicBezTo>
                <a:cubicBezTo>
                  <a:pt x="37" y="72"/>
                  <a:pt x="36" y="69"/>
                  <a:pt x="36" y="65"/>
                </a:cubicBezTo>
                <a:cubicBezTo>
                  <a:pt x="36" y="62"/>
                  <a:pt x="37" y="59"/>
                  <a:pt x="40" y="56"/>
                </a:cubicBezTo>
                <a:cubicBezTo>
                  <a:pt x="42" y="54"/>
                  <a:pt x="46" y="52"/>
                  <a:pt x="49" y="52"/>
                </a:cubicBezTo>
                <a:cubicBezTo>
                  <a:pt x="56" y="52"/>
                  <a:pt x="62" y="58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73"/>
                  <a:pt x="62" y="73"/>
                  <a:pt x="62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2"/>
                  <a:pt x="75" y="59"/>
                  <a:pt x="77" y="56"/>
                </a:cubicBezTo>
                <a:cubicBezTo>
                  <a:pt x="79" y="54"/>
                  <a:pt x="83" y="52"/>
                  <a:pt x="86" y="52"/>
                </a:cubicBezTo>
                <a:cubicBezTo>
                  <a:pt x="90" y="52"/>
                  <a:pt x="93" y="54"/>
                  <a:pt x="96" y="56"/>
                </a:cubicBezTo>
                <a:cubicBezTo>
                  <a:pt x="98" y="59"/>
                  <a:pt x="100" y="62"/>
                  <a:pt x="100" y="65"/>
                </a:cubicBezTo>
                <a:cubicBezTo>
                  <a:pt x="100" y="69"/>
                  <a:pt x="98" y="72"/>
                  <a:pt x="96" y="75"/>
                </a:cubicBezTo>
                <a:cubicBezTo>
                  <a:pt x="93" y="77"/>
                  <a:pt x="90" y="79"/>
                  <a:pt x="86" y="79"/>
                </a:cubicBezTo>
                <a:cubicBezTo>
                  <a:pt x="78" y="79"/>
                  <a:pt x="78" y="79"/>
                  <a:pt x="78" y="79"/>
                </a:cubicBezTo>
                <a:cubicBezTo>
                  <a:pt x="78" y="131"/>
                  <a:pt x="78" y="131"/>
                  <a:pt x="78" y="131"/>
                </a:cubicBezTo>
                <a:cubicBezTo>
                  <a:pt x="79" y="131"/>
                  <a:pt x="80" y="131"/>
                  <a:pt x="82" y="131"/>
                </a:cubicBezTo>
                <a:cubicBezTo>
                  <a:pt x="87" y="131"/>
                  <a:pt x="88" y="129"/>
                  <a:pt x="89" y="125"/>
                </a:cubicBezTo>
                <a:cubicBezTo>
                  <a:pt x="90" y="120"/>
                  <a:pt x="91" y="113"/>
                  <a:pt x="94" y="108"/>
                </a:cubicBezTo>
                <a:cubicBezTo>
                  <a:pt x="98" y="98"/>
                  <a:pt x="102" y="91"/>
                  <a:pt x="107" y="82"/>
                </a:cubicBezTo>
                <a:cubicBezTo>
                  <a:pt x="112" y="72"/>
                  <a:pt x="115" y="62"/>
                  <a:pt x="112" y="51"/>
                </a:cubicBezTo>
                <a:close/>
                <a:moveTo>
                  <a:pt x="73" y="5"/>
                </a:moveTo>
                <a:cubicBezTo>
                  <a:pt x="73" y="2"/>
                  <a:pt x="70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5" y="0"/>
                  <a:pt x="63" y="2"/>
                  <a:pt x="63" y="5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6"/>
                  <a:pt x="65" y="19"/>
                  <a:pt x="68" y="19"/>
                </a:cubicBezTo>
                <a:cubicBezTo>
                  <a:pt x="68" y="19"/>
                  <a:pt x="68" y="19"/>
                  <a:pt x="68" y="19"/>
                </a:cubicBezTo>
                <a:cubicBezTo>
                  <a:pt x="70" y="19"/>
                  <a:pt x="73" y="16"/>
                  <a:pt x="73" y="14"/>
                </a:cubicBezTo>
                <a:lnTo>
                  <a:pt x="73" y="5"/>
                </a:lnTo>
                <a:close/>
                <a:moveTo>
                  <a:pt x="100" y="13"/>
                </a:moveTo>
                <a:cubicBezTo>
                  <a:pt x="101" y="10"/>
                  <a:pt x="100" y="7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5" y="5"/>
                  <a:pt x="92" y="6"/>
                  <a:pt x="91" y="8"/>
                </a:cubicBezTo>
                <a:cubicBezTo>
                  <a:pt x="87" y="16"/>
                  <a:pt x="87" y="16"/>
                  <a:pt x="87" y="16"/>
                </a:cubicBezTo>
                <a:cubicBezTo>
                  <a:pt x="86" y="18"/>
                  <a:pt x="86" y="21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91" y="24"/>
                  <a:pt x="94" y="23"/>
                  <a:pt x="95" y="21"/>
                </a:cubicBezTo>
                <a:lnTo>
                  <a:pt x="100" y="13"/>
                </a:lnTo>
                <a:close/>
                <a:moveTo>
                  <a:pt x="120" y="28"/>
                </a:moveTo>
                <a:cubicBezTo>
                  <a:pt x="122" y="27"/>
                  <a:pt x="122" y="24"/>
                  <a:pt x="120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18" y="20"/>
                  <a:pt x="115" y="19"/>
                  <a:pt x="113" y="21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4" y="29"/>
                  <a:pt x="104" y="32"/>
                  <a:pt x="106" y="34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8" y="36"/>
                  <a:pt x="111" y="36"/>
                  <a:pt x="113" y="34"/>
                </a:cubicBezTo>
                <a:lnTo>
                  <a:pt x="120" y="28"/>
                </a:lnTo>
                <a:close/>
                <a:moveTo>
                  <a:pt x="130" y="52"/>
                </a:moveTo>
                <a:cubicBezTo>
                  <a:pt x="133" y="52"/>
                  <a:pt x="134" y="49"/>
                  <a:pt x="134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4"/>
                  <a:pt x="131" y="42"/>
                  <a:pt x="128" y="43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17" y="45"/>
                  <a:pt x="115" y="47"/>
                  <a:pt x="116" y="50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16" y="53"/>
                  <a:pt x="119" y="54"/>
                  <a:pt x="121" y="54"/>
                </a:cubicBezTo>
                <a:lnTo>
                  <a:pt x="130" y="52"/>
                </a:lnTo>
                <a:close/>
                <a:moveTo>
                  <a:pt x="128" y="78"/>
                </a:moveTo>
                <a:cubicBezTo>
                  <a:pt x="131" y="79"/>
                  <a:pt x="133" y="77"/>
                  <a:pt x="134" y="75"/>
                </a:cubicBezTo>
                <a:cubicBezTo>
                  <a:pt x="134" y="75"/>
                  <a:pt x="134" y="75"/>
                  <a:pt x="134" y="75"/>
                </a:cubicBezTo>
                <a:cubicBezTo>
                  <a:pt x="134" y="72"/>
                  <a:pt x="132" y="69"/>
                  <a:pt x="130" y="69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18" y="67"/>
                  <a:pt x="116" y="68"/>
                  <a:pt x="11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73"/>
                  <a:pt x="116" y="76"/>
                  <a:pt x="119" y="77"/>
                </a:cubicBezTo>
                <a:lnTo>
                  <a:pt x="128" y="78"/>
                </a:lnTo>
                <a:close/>
                <a:moveTo>
                  <a:pt x="40" y="21"/>
                </a:moveTo>
                <a:cubicBezTo>
                  <a:pt x="41" y="23"/>
                  <a:pt x="44" y="24"/>
                  <a:pt x="46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9" y="21"/>
                  <a:pt x="49" y="18"/>
                  <a:pt x="48" y="16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6"/>
                  <a:pt x="40" y="5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7"/>
                  <a:pt x="34" y="10"/>
                  <a:pt x="35" y="13"/>
                </a:cubicBezTo>
                <a:lnTo>
                  <a:pt x="40" y="21"/>
                </a:lnTo>
                <a:close/>
                <a:moveTo>
                  <a:pt x="22" y="34"/>
                </a:moveTo>
                <a:cubicBezTo>
                  <a:pt x="24" y="36"/>
                  <a:pt x="27" y="36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31" y="32"/>
                  <a:pt x="31" y="29"/>
                  <a:pt x="29" y="27"/>
                </a:cubicBezTo>
                <a:cubicBezTo>
                  <a:pt x="22" y="21"/>
                  <a:pt x="22" y="21"/>
                  <a:pt x="22" y="21"/>
                </a:cubicBezTo>
                <a:cubicBezTo>
                  <a:pt x="20" y="19"/>
                  <a:pt x="17" y="20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4"/>
                  <a:pt x="13" y="27"/>
                  <a:pt x="15" y="28"/>
                </a:cubicBezTo>
                <a:lnTo>
                  <a:pt x="22" y="34"/>
                </a:lnTo>
                <a:close/>
                <a:moveTo>
                  <a:pt x="14" y="54"/>
                </a:moveTo>
                <a:cubicBezTo>
                  <a:pt x="16" y="54"/>
                  <a:pt x="19" y="53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20" y="47"/>
                  <a:pt x="18" y="45"/>
                  <a:pt x="15" y="44"/>
                </a:cubicBezTo>
                <a:cubicBezTo>
                  <a:pt x="7" y="43"/>
                  <a:pt x="7" y="43"/>
                  <a:pt x="7" y="43"/>
                </a:cubicBezTo>
                <a:cubicBezTo>
                  <a:pt x="4" y="42"/>
                  <a:pt x="1" y="44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9"/>
                  <a:pt x="2" y="52"/>
                  <a:pt x="5" y="52"/>
                </a:cubicBezTo>
                <a:lnTo>
                  <a:pt x="14" y="54"/>
                </a:lnTo>
                <a:close/>
                <a:moveTo>
                  <a:pt x="16" y="77"/>
                </a:moveTo>
                <a:cubicBezTo>
                  <a:pt x="18" y="76"/>
                  <a:pt x="20" y="73"/>
                  <a:pt x="20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68"/>
                  <a:pt x="17" y="67"/>
                  <a:pt x="14" y="67"/>
                </a:cubicBezTo>
                <a:cubicBezTo>
                  <a:pt x="5" y="69"/>
                  <a:pt x="5" y="69"/>
                  <a:pt x="5" y="69"/>
                </a:cubicBezTo>
                <a:cubicBezTo>
                  <a:pt x="2" y="69"/>
                  <a:pt x="1" y="72"/>
                  <a:pt x="1" y="75"/>
                </a:cubicBezTo>
                <a:cubicBezTo>
                  <a:pt x="1" y="75"/>
                  <a:pt x="1" y="75"/>
                  <a:pt x="1" y="75"/>
                </a:cubicBezTo>
                <a:cubicBezTo>
                  <a:pt x="2" y="77"/>
                  <a:pt x="4" y="79"/>
                  <a:pt x="7" y="78"/>
                </a:cubicBezTo>
                <a:lnTo>
                  <a:pt x="16" y="77"/>
                </a:lnTo>
                <a:close/>
              </a:path>
            </a:pathLst>
          </a:custGeom>
          <a:solidFill>
            <a:srgbClr val="FFC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36" name="Freeform 8"/>
          <p:cNvSpPr>
            <a:spLocks noEditPoints="1"/>
          </p:cNvSpPr>
          <p:nvPr/>
        </p:nvSpPr>
        <p:spPr bwMode="auto">
          <a:xfrm>
            <a:off x="3614905" y="5110163"/>
            <a:ext cx="835025" cy="560388"/>
          </a:xfrm>
          <a:custGeom>
            <a:avLst/>
            <a:gdLst>
              <a:gd name="T0" fmla="*/ 2147483646 w 187"/>
              <a:gd name="T1" fmla="*/ 2147483646 h 125"/>
              <a:gd name="T2" fmla="*/ 2147483646 w 187"/>
              <a:gd name="T3" fmla="*/ 2147483646 h 125"/>
              <a:gd name="T4" fmla="*/ 2147483646 w 187"/>
              <a:gd name="T5" fmla="*/ 2147483646 h 125"/>
              <a:gd name="T6" fmla="*/ 2147483646 w 187"/>
              <a:gd name="T7" fmla="*/ 2147483646 h 125"/>
              <a:gd name="T8" fmla="*/ 2147483646 w 187"/>
              <a:gd name="T9" fmla="*/ 2147483646 h 125"/>
              <a:gd name="T10" fmla="*/ 2147483646 w 187"/>
              <a:gd name="T11" fmla="*/ 2147483646 h 125"/>
              <a:gd name="T12" fmla="*/ 2147483646 w 187"/>
              <a:gd name="T13" fmla="*/ 2147483646 h 125"/>
              <a:gd name="T14" fmla="*/ 2147483646 w 187"/>
              <a:gd name="T15" fmla="*/ 0 h 125"/>
              <a:gd name="T16" fmla="*/ 2147483646 w 187"/>
              <a:gd name="T17" fmla="*/ 2147483646 h 125"/>
              <a:gd name="T18" fmla="*/ 2147483646 w 187"/>
              <a:gd name="T19" fmla="*/ 2147483646 h 125"/>
              <a:gd name="T20" fmla="*/ 2147483646 w 187"/>
              <a:gd name="T21" fmla="*/ 2147483646 h 125"/>
              <a:gd name="T22" fmla="*/ 0 w 187"/>
              <a:gd name="T23" fmla="*/ 2147483646 h 125"/>
              <a:gd name="T24" fmla="*/ 2147483646 w 187"/>
              <a:gd name="T25" fmla="*/ 2147483646 h 125"/>
              <a:gd name="T26" fmla="*/ 2147483646 w 187"/>
              <a:gd name="T27" fmla="*/ 2147483646 h 125"/>
              <a:gd name="T28" fmla="*/ 2147483646 w 187"/>
              <a:gd name="T29" fmla="*/ 2147483646 h 125"/>
              <a:gd name="T30" fmla="*/ 2147483646 w 187"/>
              <a:gd name="T31" fmla="*/ 2147483646 h 125"/>
              <a:gd name="T32" fmla="*/ 2147483646 w 187"/>
              <a:gd name="T33" fmla="*/ 2147483646 h 125"/>
              <a:gd name="T34" fmla="*/ 2147483646 w 187"/>
              <a:gd name="T35" fmla="*/ 2147483646 h 125"/>
              <a:gd name="T36" fmla="*/ 2147483646 w 187"/>
              <a:gd name="T37" fmla="*/ 2147483646 h 125"/>
              <a:gd name="T38" fmla="*/ 2147483646 w 187"/>
              <a:gd name="T39" fmla="*/ 2147483646 h 125"/>
              <a:gd name="T40" fmla="*/ 2147483646 w 187"/>
              <a:gd name="T41" fmla="*/ 2147483646 h 125"/>
              <a:gd name="T42" fmla="*/ 2147483646 w 187"/>
              <a:gd name="T43" fmla="*/ 2147483646 h 125"/>
              <a:gd name="T44" fmla="*/ 2147483646 w 187"/>
              <a:gd name="T45" fmla="*/ 2147483646 h 125"/>
              <a:gd name="T46" fmla="*/ 2147483646 w 187"/>
              <a:gd name="T47" fmla="*/ 2147483646 h 125"/>
              <a:gd name="T48" fmla="*/ 2147483646 w 187"/>
              <a:gd name="T49" fmla="*/ 2147483646 h 125"/>
              <a:gd name="T50" fmla="*/ 2147483646 w 187"/>
              <a:gd name="T51" fmla="*/ 2147483646 h 125"/>
              <a:gd name="T52" fmla="*/ 2147483646 w 187"/>
              <a:gd name="T53" fmla="*/ 2147483646 h 125"/>
              <a:gd name="T54" fmla="*/ 2147483646 w 187"/>
              <a:gd name="T55" fmla="*/ 2147483646 h 125"/>
              <a:gd name="T56" fmla="*/ 2147483646 w 187"/>
              <a:gd name="T57" fmla="*/ 2147483646 h 125"/>
              <a:gd name="T58" fmla="*/ 2147483646 w 187"/>
              <a:gd name="T59" fmla="*/ 2147483646 h 125"/>
              <a:gd name="T60" fmla="*/ 2147483646 w 187"/>
              <a:gd name="T61" fmla="*/ 2147483646 h 125"/>
              <a:gd name="T62" fmla="*/ 2147483646 w 187"/>
              <a:gd name="T63" fmla="*/ 2147483646 h 125"/>
              <a:gd name="T64" fmla="*/ 2147483646 w 187"/>
              <a:gd name="T65" fmla="*/ 2147483646 h 125"/>
              <a:gd name="T66" fmla="*/ 2147483646 w 187"/>
              <a:gd name="T67" fmla="*/ 2147483646 h 125"/>
              <a:gd name="T68" fmla="*/ 2147483646 w 187"/>
              <a:gd name="T69" fmla="*/ 2147483646 h 125"/>
              <a:gd name="T70" fmla="*/ 2147483646 w 187"/>
              <a:gd name="T71" fmla="*/ 2147483646 h 125"/>
              <a:gd name="T72" fmla="*/ 2147483646 w 187"/>
              <a:gd name="T73" fmla="*/ 2147483646 h 125"/>
              <a:gd name="T74" fmla="*/ 2147483646 w 187"/>
              <a:gd name="T75" fmla="*/ 2147483646 h 125"/>
              <a:gd name="T76" fmla="*/ 2147483646 w 187"/>
              <a:gd name="T77" fmla="*/ 2147483646 h 125"/>
              <a:gd name="T78" fmla="*/ 2147483646 w 187"/>
              <a:gd name="T79" fmla="*/ 2147483646 h 125"/>
              <a:gd name="T80" fmla="*/ 2147483646 w 187"/>
              <a:gd name="T81" fmla="*/ 2147483646 h 125"/>
              <a:gd name="T82" fmla="*/ 2147483646 w 187"/>
              <a:gd name="T83" fmla="*/ 2147483646 h 125"/>
              <a:gd name="T84" fmla="*/ 2147483646 w 187"/>
              <a:gd name="T85" fmla="*/ 2147483646 h 125"/>
              <a:gd name="T86" fmla="*/ 2147483646 w 187"/>
              <a:gd name="T87" fmla="*/ 2147483646 h 125"/>
              <a:gd name="T88" fmla="*/ 2147483646 w 187"/>
              <a:gd name="T89" fmla="*/ 2147483646 h 125"/>
              <a:gd name="T90" fmla="*/ 2147483646 w 187"/>
              <a:gd name="T91" fmla="*/ 2147483646 h 12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7" h="125">
                <a:moveTo>
                  <a:pt x="149" y="12"/>
                </a:moveTo>
                <a:cubicBezTo>
                  <a:pt x="166" y="56"/>
                  <a:pt x="166" y="56"/>
                  <a:pt x="166" y="56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33" y="55"/>
                  <a:pt x="98" y="25"/>
                  <a:pt x="95" y="25"/>
                </a:cubicBezTo>
                <a:cubicBezTo>
                  <a:pt x="92" y="25"/>
                  <a:pt x="81" y="28"/>
                  <a:pt x="80" y="29"/>
                </a:cubicBezTo>
                <a:cubicBezTo>
                  <a:pt x="80" y="29"/>
                  <a:pt x="73" y="31"/>
                  <a:pt x="68" y="31"/>
                </a:cubicBezTo>
                <a:cubicBezTo>
                  <a:pt x="65" y="31"/>
                  <a:pt x="63" y="30"/>
                  <a:pt x="62" y="29"/>
                </a:cubicBezTo>
                <a:cubicBezTo>
                  <a:pt x="60" y="29"/>
                  <a:pt x="59" y="28"/>
                  <a:pt x="59" y="26"/>
                </a:cubicBezTo>
                <a:cubicBezTo>
                  <a:pt x="60" y="24"/>
                  <a:pt x="62" y="22"/>
                  <a:pt x="63" y="21"/>
                </a:cubicBezTo>
                <a:cubicBezTo>
                  <a:pt x="73" y="16"/>
                  <a:pt x="97" y="7"/>
                  <a:pt x="100" y="7"/>
                </a:cubicBezTo>
                <a:cubicBezTo>
                  <a:pt x="100" y="7"/>
                  <a:pt x="100" y="7"/>
                  <a:pt x="100" y="7"/>
                </a:cubicBezTo>
                <a:cubicBezTo>
                  <a:pt x="106" y="7"/>
                  <a:pt x="144" y="12"/>
                  <a:pt x="149" y="12"/>
                </a:cubicBezTo>
                <a:close/>
                <a:moveTo>
                  <a:pt x="164" y="0"/>
                </a:moveTo>
                <a:cubicBezTo>
                  <a:pt x="163" y="0"/>
                  <a:pt x="163" y="0"/>
                  <a:pt x="162" y="1"/>
                </a:cubicBezTo>
                <a:cubicBezTo>
                  <a:pt x="155" y="3"/>
                  <a:pt x="155" y="3"/>
                  <a:pt x="155" y="3"/>
                </a:cubicBezTo>
                <a:cubicBezTo>
                  <a:pt x="154" y="4"/>
                  <a:pt x="153" y="5"/>
                  <a:pt x="152" y="6"/>
                </a:cubicBezTo>
                <a:cubicBezTo>
                  <a:pt x="152" y="7"/>
                  <a:pt x="152" y="8"/>
                  <a:pt x="152" y="10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71" y="58"/>
                  <a:pt x="174" y="59"/>
                  <a:pt x="177" y="58"/>
                </a:cubicBezTo>
                <a:cubicBezTo>
                  <a:pt x="184" y="55"/>
                  <a:pt x="184" y="55"/>
                  <a:pt x="184" y="55"/>
                </a:cubicBezTo>
                <a:cubicBezTo>
                  <a:pt x="185" y="55"/>
                  <a:pt x="186" y="54"/>
                  <a:pt x="186" y="52"/>
                </a:cubicBezTo>
                <a:cubicBezTo>
                  <a:pt x="187" y="51"/>
                  <a:pt x="187" y="50"/>
                  <a:pt x="187" y="49"/>
                </a:cubicBezTo>
                <a:cubicBezTo>
                  <a:pt x="169" y="3"/>
                  <a:pt x="169" y="3"/>
                  <a:pt x="169" y="3"/>
                </a:cubicBezTo>
                <a:cubicBezTo>
                  <a:pt x="168" y="1"/>
                  <a:pt x="166" y="0"/>
                  <a:pt x="164" y="0"/>
                </a:cubicBezTo>
                <a:close/>
                <a:moveTo>
                  <a:pt x="0" y="63"/>
                </a:moveTo>
                <a:cubicBezTo>
                  <a:pt x="0" y="64"/>
                  <a:pt x="0" y="65"/>
                  <a:pt x="1" y="66"/>
                </a:cubicBezTo>
                <a:cubicBezTo>
                  <a:pt x="2" y="67"/>
                  <a:pt x="3" y="68"/>
                  <a:pt x="4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5" y="69"/>
                  <a:pt x="17" y="67"/>
                  <a:pt x="17" y="64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1"/>
                  <a:pt x="21" y="10"/>
                  <a:pt x="20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1"/>
                </a:cubicBezTo>
                <a:lnTo>
                  <a:pt x="0" y="63"/>
                </a:lnTo>
                <a:close/>
                <a:moveTo>
                  <a:pt x="77" y="108"/>
                </a:moveTo>
                <a:cubicBezTo>
                  <a:pt x="76" y="107"/>
                  <a:pt x="75" y="105"/>
                  <a:pt x="74" y="104"/>
                </a:cubicBezTo>
                <a:cubicBezTo>
                  <a:pt x="71" y="101"/>
                  <a:pt x="67" y="101"/>
                  <a:pt x="64" y="105"/>
                </a:cubicBezTo>
                <a:cubicBezTo>
                  <a:pt x="61" y="109"/>
                  <a:pt x="61" y="109"/>
                  <a:pt x="61" y="109"/>
                </a:cubicBezTo>
                <a:cubicBezTo>
                  <a:pt x="60" y="110"/>
                  <a:pt x="60" y="110"/>
                  <a:pt x="60" y="110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3" y="118"/>
                  <a:pt x="57" y="122"/>
                  <a:pt x="59" y="123"/>
                </a:cubicBezTo>
                <a:cubicBezTo>
                  <a:pt x="60" y="125"/>
                  <a:pt x="61" y="125"/>
                  <a:pt x="63" y="125"/>
                </a:cubicBezTo>
                <a:cubicBezTo>
                  <a:pt x="65" y="125"/>
                  <a:pt x="66" y="124"/>
                  <a:pt x="68" y="122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5" y="114"/>
                  <a:pt x="75" y="114"/>
                  <a:pt x="75" y="114"/>
                </a:cubicBezTo>
                <a:cubicBezTo>
                  <a:pt x="76" y="112"/>
                  <a:pt x="77" y="110"/>
                  <a:pt x="77" y="108"/>
                </a:cubicBezTo>
                <a:close/>
                <a:moveTo>
                  <a:pt x="40" y="105"/>
                </a:moveTo>
                <a:cubicBezTo>
                  <a:pt x="38" y="108"/>
                  <a:pt x="38" y="111"/>
                  <a:pt x="42" y="114"/>
                </a:cubicBezTo>
                <a:cubicBezTo>
                  <a:pt x="46" y="117"/>
                  <a:pt x="49" y="117"/>
                  <a:pt x="52" y="113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5" y="97"/>
                  <a:pt x="61" y="93"/>
                  <a:pt x="60" y="92"/>
                </a:cubicBezTo>
                <a:cubicBezTo>
                  <a:pt x="56" y="90"/>
                  <a:pt x="53" y="90"/>
                  <a:pt x="50" y="94"/>
                </a:cubicBezTo>
                <a:cubicBezTo>
                  <a:pt x="45" y="99"/>
                  <a:pt x="45" y="99"/>
                  <a:pt x="45" y="99"/>
                </a:cubicBezTo>
                <a:cubicBezTo>
                  <a:pt x="45" y="99"/>
                  <a:pt x="45" y="99"/>
                  <a:pt x="45" y="99"/>
                </a:cubicBezTo>
                <a:cubicBezTo>
                  <a:pt x="45" y="100"/>
                  <a:pt x="45" y="100"/>
                  <a:pt x="45" y="100"/>
                </a:cubicBezTo>
                <a:lnTo>
                  <a:pt x="40" y="105"/>
                </a:lnTo>
                <a:close/>
                <a:moveTo>
                  <a:pt x="27" y="92"/>
                </a:moveTo>
                <a:cubicBezTo>
                  <a:pt x="26" y="94"/>
                  <a:pt x="25" y="96"/>
                  <a:pt x="26" y="98"/>
                </a:cubicBezTo>
                <a:cubicBezTo>
                  <a:pt x="26" y="99"/>
                  <a:pt x="27" y="101"/>
                  <a:pt x="29" y="102"/>
                </a:cubicBezTo>
                <a:cubicBezTo>
                  <a:pt x="32" y="105"/>
                  <a:pt x="35" y="105"/>
                  <a:pt x="38" y="101"/>
                </a:cubicBezTo>
                <a:cubicBezTo>
                  <a:pt x="48" y="90"/>
                  <a:pt x="48" y="90"/>
                  <a:pt x="48" y="90"/>
                </a:cubicBezTo>
                <a:cubicBezTo>
                  <a:pt x="49" y="88"/>
                  <a:pt x="50" y="86"/>
                  <a:pt x="50" y="84"/>
                </a:cubicBezTo>
                <a:cubicBezTo>
                  <a:pt x="49" y="82"/>
                  <a:pt x="48" y="81"/>
                  <a:pt x="47" y="79"/>
                </a:cubicBezTo>
                <a:cubicBezTo>
                  <a:pt x="43" y="77"/>
                  <a:pt x="40" y="77"/>
                  <a:pt x="37" y="81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lnTo>
                  <a:pt x="27" y="92"/>
                </a:lnTo>
                <a:close/>
                <a:moveTo>
                  <a:pt x="25" y="88"/>
                </a:moveTo>
                <a:cubicBezTo>
                  <a:pt x="35" y="77"/>
                  <a:pt x="35" y="77"/>
                  <a:pt x="35" y="77"/>
                </a:cubicBezTo>
                <a:cubicBezTo>
                  <a:pt x="39" y="72"/>
                  <a:pt x="35" y="68"/>
                  <a:pt x="34" y="67"/>
                </a:cubicBezTo>
                <a:cubicBezTo>
                  <a:pt x="31" y="64"/>
                  <a:pt x="27" y="64"/>
                  <a:pt x="24" y="68"/>
                </a:cubicBezTo>
                <a:cubicBezTo>
                  <a:pt x="21" y="72"/>
                  <a:pt x="21" y="72"/>
                  <a:pt x="21" y="72"/>
                </a:cubicBezTo>
                <a:cubicBezTo>
                  <a:pt x="21" y="72"/>
                  <a:pt x="21" y="72"/>
                  <a:pt x="21" y="72"/>
                </a:cubicBezTo>
                <a:cubicBezTo>
                  <a:pt x="21" y="73"/>
                  <a:pt x="21" y="73"/>
                  <a:pt x="21" y="73"/>
                </a:cubicBezTo>
                <a:cubicBezTo>
                  <a:pt x="16" y="78"/>
                  <a:pt x="16" y="78"/>
                  <a:pt x="16" y="78"/>
                </a:cubicBezTo>
                <a:cubicBezTo>
                  <a:pt x="15" y="80"/>
                  <a:pt x="14" y="81"/>
                  <a:pt x="14" y="83"/>
                </a:cubicBezTo>
                <a:cubicBezTo>
                  <a:pt x="14" y="85"/>
                  <a:pt x="15" y="86"/>
                  <a:pt x="16" y="87"/>
                </a:cubicBezTo>
                <a:cubicBezTo>
                  <a:pt x="18" y="88"/>
                  <a:pt x="20" y="90"/>
                  <a:pt x="22" y="90"/>
                </a:cubicBezTo>
                <a:cubicBezTo>
                  <a:pt x="23" y="90"/>
                  <a:pt x="24" y="89"/>
                  <a:pt x="25" y="88"/>
                </a:cubicBezTo>
                <a:close/>
                <a:moveTo>
                  <a:pt x="142" y="78"/>
                </a:moveTo>
                <a:cubicBezTo>
                  <a:pt x="144" y="76"/>
                  <a:pt x="145" y="72"/>
                  <a:pt x="141" y="68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20" y="50"/>
                  <a:pt x="99" y="32"/>
                  <a:pt x="94" y="29"/>
                </a:cubicBezTo>
                <a:cubicBezTo>
                  <a:pt x="92" y="30"/>
                  <a:pt x="86" y="31"/>
                  <a:pt x="82" y="33"/>
                </a:cubicBezTo>
                <a:cubicBezTo>
                  <a:pt x="81" y="33"/>
                  <a:pt x="81" y="33"/>
                  <a:pt x="81" y="33"/>
                </a:cubicBezTo>
                <a:cubicBezTo>
                  <a:pt x="81" y="33"/>
                  <a:pt x="74" y="35"/>
                  <a:pt x="68" y="35"/>
                </a:cubicBezTo>
                <a:cubicBezTo>
                  <a:pt x="64" y="35"/>
                  <a:pt x="61" y="35"/>
                  <a:pt x="59" y="33"/>
                </a:cubicBezTo>
                <a:cubicBezTo>
                  <a:pt x="55" y="31"/>
                  <a:pt x="55" y="28"/>
                  <a:pt x="55" y="26"/>
                </a:cubicBezTo>
                <a:cubicBezTo>
                  <a:pt x="55" y="22"/>
                  <a:pt x="58" y="19"/>
                  <a:pt x="61" y="17"/>
                </a:cubicBezTo>
                <a:cubicBezTo>
                  <a:pt x="25" y="13"/>
                  <a:pt x="25" y="13"/>
                  <a:pt x="25" y="13"/>
                </a:cubicBezTo>
                <a:cubicBezTo>
                  <a:pt x="22" y="64"/>
                  <a:pt x="22" y="64"/>
                  <a:pt x="22" y="64"/>
                </a:cubicBezTo>
                <a:cubicBezTo>
                  <a:pt x="25" y="61"/>
                  <a:pt x="28" y="60"/>
                  <a:pt x="30" y="60"/>
                </a:cubicBezTo>
                <a:cubicBezTo>
                  <a:pt x="32" y="60"/>
                  <a:pt x="34" y="61"/>
                  <a:pt x="37" y="63"/>
                </a:cubicBezTo>
                <a:cubicBezTo>
                  <a:pt x="40" y="66"/>
                  <a:pt x="42" y="70"/>
                  <a:pt x="41" y="73"/>
                </a:cubicBezTo>
                <a:cubicBezTo>
                  <a:pt x="44" y="73"/>
                  <a:pt x="47" y="74"/>
                  <a:pt x="49" y="76"/>
                </a:cubicBezTo>
                <a:cubicBezTo>
                  <a:pt x="53" y="79"/>
                  <a:pt x="54" y="83"/>
                  <a:pt x="54" y="86"/>
                </a:cubicBezTo>
                <a:cubicBezTo>
                  <a:pt x="57" y="86"/>
                  <a:pt x="60" y="87"/>
                  <a:pt x="62" y="89"/>
                </a:cubicBezTo>
                <a:cubicBezTo>
                  <a:pt x="65" y="91"/>
                  <a:pt x="67" y="95"/>
                  <a:pt x="67" y="98"/>
                </a:cubicBezTo>
                <a:cubicBezTo>
                  <a:pt x="70" y="97"/>
                  <a:pt x="74" y="98"/>
                  <a:pt x="77" y="100"/>
                </a:cubicBezTo>
                <a:cubicBezTo>
                  <a:pt x="81" y="104"/>
                  <a:pt x="82" y="108"/>
                  <a:pt x="81" y="113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84" y="115"/>
                  <a:pt x="84" y="116"/>
                  <a:pt x="84" y="116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6" y="117"/>
                  <a:pt x="87" y="117"/>
                  <a:pt x="88" y="117"/>
                </a:cubicBezTo>
                <a:cubicBezTo>
                  <a:pt x="90" y="117"/>
                  <a:pt x="92" y="116"/>
                  <a:pt x="93" y="114"/>
                </a:cubicBezTo>
                <a:cubicBezTo>
                  <a:pt x="95" y="112"/>
                  <a:pt x="96" y="110"/>
                  <a:pt x="94" y="107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78" y="93"/>
                  <a:pt x="78" y="93"/>
                  <a:pt x="78" y="93"/>
                </a:cubicBezTo>
                <a:cubicBezTo>
                  <a:pt x="77" y="93"/>
                  <a:pt x="77" y="92"/>
                  <a:pt x="77" y="92"/>
                </a:cubicBezTo>
                <a:cubicBezTo>
                  <a:pt x="77" y="91"/>
                  <a:pt x="77" y="90"/>
                  <a:pt x="77" y="90"/>
                </a:cubicBezTo>
                <a:cubicBezTo>
                  <a:pt x="78" y="89"/>
                  <a:pt x="80" y="89"/>
                  <a:pt x="81" y="89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03" y="108"/>
                  <a:pt x="104" y="108"/>
                  <a:pt x="105" y="108"/>
                </a:cubicBezTo>
                <a:cubicBezTo>
                  <a:pt x="107" y="108"/>
                  <a:pt x="109" y="107"/>
                  <a:pt x="111" y="105"/>
                </a:cubicBezTo>
                <a:cubicBezTo>
                  <a:pt x="112" y="103"/>
                  <a:pt x="113" y="102"/>
                  <a:pt x="113" y="100"/>
                </a:cubicBezTo>
                <a:cubicBezTo>
                  <a:pt x="112" y="98"/>
                  <a:pt x="111" y="97"/>
                  <a:pt x="109" y="95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96" y="84"/>
                  <a:pt x="96" y="84"/>
                  <a:pt x="96" y="84"/>
                </a:cubicBezTo>
                <a:cubicBezTo>
                  <a:pt x="95" y="83"/>
                  <a:pt x="95" y="83"/>
                  <a:pt x="95" y="82"/>
                </a:cubicBezTo>
                <a:cubicBezTo>
                  <a:pt x="95" y="81"/>
                  <a:pt x="95" y="81"/>
                  <a:pt x="95" y="80"/>
                </a:cubicBezTo>
                <a:cubicBezTo>
                  <a:pt x="96" y="79"/>
                  <a:pt x="98" y="79"/>
                  <a:pt x="99" y="80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9" y="96"/>
                  <a:pt x="121" y="97"/>
                  <a:pt x="122" y="97"/>
                </a:cubicBezTo>
                <a:cubicBezTo>
                  <a:pt x="124" y="97"/>
                  <a:pt x="127" y="96"/>
                  <a:pt x="128" y="93"/>
                </a:cubicBezTo>
                <a:cubicBezTo>
                  <a:pt x="130" y="92"/>
                  <a:pt x="130" y="90"/>
                  <a:pt x="130" y="88"/>
                </a:cubicBezTo>
                <a:cubicBezTo>
                  <a:pt x="130" y="87"/>
                  <a:pt x="129" y="85"/>
                  <a:pt x="127" y="83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1" y="70"/>
                  <a:pt x="111" y="68"/>
                  <a:pt x="111" y="67"/>
                </a:cubicBezTo>
                <a:cubicBezTo>
                  <a:pt x="112" y="66"/>
                  <a:pt x="114" y="66"/>
                  <a:pt x="115" y="67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34" y="83"/>
                  <a:pt x="139" y="82"/>
                  <a:pt x="142" y="78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37" name="Freeform 9"/>
          <p:cNvSpPr>
            <a:spLocks noEditPoints="1"/>
          </p:cNvSpPr>
          <p:nvPr/>
        </p:nvSpPr>
        <p:spPr bwMode="auto">
          <a:xfrm>
            <a:off x="9358313" y="5228101"/>
            <a:ext cx="723900" cy="609600"/>
          </a:xfrm>
          <a:custGeom>
            <a:avLst/>
            <a:gdLst>
              <a:gd name="T0" fmla="*/ 2147483646 w 162"/>
              <a:gd name="T1" fmla="*/ 2147483646 h 136"/>
              <a:gd name="T2" fmla="*/ 2147483646 w 162"/>
              <a:gd name="T3" fmla="*/ 2147483646 h 136"/>
              <a:gd name="T4" fmla="*/ 2147483646 w 162"/>
              <a:gd name="T5" fmla="*/ 2147483646 h 136"/>
              <a:gd name="T6" fmla="*/ 2147483646 w 162"/>
              <a:gd name="T7" fmla="*/ 2147483646 h 136"/>
              <a:gd name="T8" fmla="*/ 2147483646 w 162"/>
              <a:gd name="T9" fmla="*/ 2147483646 h 136"/>
              <a:gd name="T10" fmla="*/ 2147483646 w 162"/>
              <a:gd name="T11" fmla="*/ 2147483646 h 136"/>
              <a:gd name="T12" fmla="*/ 2147483646 w 162"/>
              <a:gd name="T13" fmla="*/ 2147483646 h 136"/>
              <a:gd name="T14" fmla="*/ 2147483646 w 162"/>
              <a:gd name="T15" fmla="*/ 2147483646 h 136"/>
              <a:gd name="T16" fmla="*/ 2147483646 w 162"/>
              <a:gd name="T17" fmla="*/ 2147483646 h 136"/>
              <a:gd name="T18" fmla="*/ 2147483646 w 162"/>
              <a:gd name="T19" fmla="*/ 2147483646 h 136"/>
              <a:gd name="T20" fmla="*/ 2147483646 w 162"/>
              <a:gd name="T21" fmla="*/ 2147483646 h 136"/>
              <a:gd name="T22" fmla="*/ 2147483646 w 162"/>
              <a:gd name="T23" fmla="*/ 2147483646 h 136"/>
              <a:gd name="T24" fmla="*/ 2147483646 w 162"/>
              <a:gd name="T25" fmla="*/ 2147483646 h 136"/>
              <a:gd name="T26" fmla="*/ 2147483646 w 162"/>
              <a:gd name="T27" fmla="*/ 2147483646 h 136"/>
              <a:gd name="T28" fmla="*/ 2147483646 w 162"/>
              <a:gd name="T29" fmla="*/ 2147483646 h 136"/>
              <a:gd name="T30" fmla="*/ 2147483646 w 162"/>
              <a:gd name="T31" fmla="*/ 2147483646 h 136"/>
              <a:gd name="T32" fmla="*/ 2147483646 w 162"/>
              <a:gd name="T33" fmla="*/ 2147483646 h 136"/>
              <a:gd name="T34" fmla="*/ 2147483646 w 162"/>
              <a:gd name="T35" fmla="*/ 2147483646 h 136"/>
              <a:gd name="T36" fmla="*/ 2147483646 w 162"/>
              <a:gd name="T37" fmla="*/ 2147483646 h 136"/>
              <a:gd name="T38" fmla="*/ 2147483646 w 162"/>
              <a:gd name="T39" fmla="*/ 2147483646 h 136"/>
              <a:gd name="T40" fmla="*/ 2147483646 w 162"/>
              <a:gd name="T41" fmla="*/ 2147483646 h 136"/>
              <a:gd name="T42" fmla="*/ 2147483646 w 162"/>
              <a:gd name="T43" fmla="*/ 2147483646 h 136"/>
              <a:gd name="T44" fmla="*/ 2147483646 w 162"/>
              <a:gd name="T45" fmla="*/ 2147483646 h 136"/>
              <a:gd name="T46" fmla="*/ 2147483646 w 162"/>
              <a:gd name="T47" fmla="*/ 2147483646 h 136"/>
              <a:gd name="T48" fmla="*/ 2147483646 w 162"/>
              <a:gd name="T49" fmla="*/ 2147483646 h 136"/>
              <a:gd name="T50" fmla="*/ 2147483646 w 162"/>
              <a:gd name="T51" fmla="*/ 2147483646 h 136"/>
              <a:gd name="T52" fmla="*/ 2147483646 w 162"/>
              <a:gd name="T53" fmla="*/ 2147483646 h 136"/>
              <a:gd name="T54" fmla="*/ 2147483646 w 162"/>
              <a:gd name="T55" fmla="*/ 2147483646 h 136"/>
              <a:gd name="T56" fmla="*/ 2147483646 w 162"/>
              <a:gd name="T57" fmla="*/ 2147483646 h 136"/>
              <a:gd name="T58" fmla="*/ 2147483646 w 162"/>
              <a:gd name="T59" fmla="*/ 2147483646 h 136"/>
              <a:gd name="T60" fmla="*/ 2147483646 w 162"/>
              <a:gd name="T61" fmla="*/ 2147483646 h 136"/>
              <a:gd name="T62" fmla="*/ 2147483646 w 162"/>
              <a:gd name="T63" fmla="*/ 2147483646 h 136"/>
              <a:gd name="T64" fmla="*/ 2147483646 w 162"/>
              <a:gd name="T65" fmla="*/ 2147483646 h 136"/>
              <a:gd name="T66" fmla="*/ 2147483646 w 162"/>
              <a:gd name="T67" fmla="*/ 2147483646 h 136"/>
              <a:gd name="T68" fmla="*/ 2147483646 w 162"/>
              <a:gd name="T69" fmla="*/ 2147483646 h 136"/>
              <a:gd name="T70" fmla="*/ 2147483646 w 162"/>
              <a:gd name="T71" fmla="*/ 2147483646 h 136"/>
              <a:gd name="T72" fmla="*/ 2147483646 w 162"/>
              <a:gd name="T73" fmla="*/ 2147483646 h 136"/>
              <a:gd name="T74" fmla="*/ 2147483646 w 162"/>
              <a:gd name="T75" fmla="*/ 2147483646 h 136"/>
              <a:gd name="T76" fmla="*/ 2147483646 w 162"/>
              <a:gd name="T77" fmla="*/ 2147483646 h 136"/>
              <a:gd name="T78" fmla="*/ 2147483646 w 162"/>
              <a:gd name="T79" fmla="*/ 2147483646 h 136"/>
              <a:gd name="T80" fmla="*/ 2147483646 w 162"/>
              <a:gd name="T81" fmla="*/ 2147483646 h 136"/>
              <a:gd name="T82" fmla="*/ 2147483646 w 162"/>
              <a:gd name="T83" fmla="*/ 2147483646 h 136"/>
              <a:gd name="T84" fmla="*/ 2147483646 w 162"/>
              <a:gd name="T85" fmla="*/ 2147483646 h 136"/>
              <a:gd name="T86" fmla="*/ 2147483646 w 162"/>
              <a:gd name="T87" fmla="*/ 2147483646 h 136"/>
              <a:gd name="T88" fmla="*/ 2147483646 w 162"/>
              <a:gd name="T89" fmla="*/ 2147483646 h 136"/>
              <a:gd name="T90" fmla="*/ 2147483646 w 162"/>
              <a:gd name="T91" fmla="*/ 2147483646 h 136"/>
              <a:gd name="T92" fmla="*/ 2147483646 w 162"/>
              <a:gd name="T93" fmla="*/ 2147483646 h 136"/>
              <a:gd name="T94" fmla="*/ 2147483646 w 162"/>
              <a:gd name="T95" fmla="*/ 2147483646 h 136"/>
              <a:gd name="T96" fmla="*/ 2147483646 w 162"/>
              <a:gd name="T97" fmla="*/ 2147483646 h 136"/>
              <a:gd name="T98" fmla="*/ 2147483646 w 162"/>
              <a:gd name="T99" fmla="*/ 2147483646 h 136"/>
              <a:gd name="T100" fmla="*/ 2147483646 w 162"/>
              <a:gd name="T101" fmla="*/ 0 h 136"/>
              <a:gd name="T102" fmla="*/ 0 w 162"/>
              <a:gd name="T103" fmla="*/ 2147483646 h 136"/>
              <a:gd name="T104" fmla="*/ 2147483646 w 162"/>
              <a:gd name="T105" fmla="*/ 2147483646 h 136"/>
              <a:gd name="T106" fmla="*/ 2147483646 w 162"/>
              <a:gd name="T107" fmla="*/ 2147483646 h 136"/>
              <a:gd name="T108" fmla="*/ 2147483646 w 162"/>
              <a:gd name="T109" fmla="*/ 2147483646 h 136"/>
              <a:gd name="T110" fmla="*/ 2147483646 w 162"/>
              <a:gd name="T111" fmla="*/ 2147483646 h 136"/>
              <a:gd name="T112" fmla="*/ 2147483646 w 162"/>
              <a:gd name="T113" fmla="*/ 2147483646 h 136"/>
              <a:gd name="T114" fmla="*/ 2147483646 w 162"/>
              <a:gd name="T115" fmla="*/ 2147483646 h 136"/>
              <a:gd name="T116" fmla="*/ 2147483646 w 162"/>
              <a:gd name="T117" fmla="*/ 2147483646 h 1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2" h="136">
                <a:moveTo>
                  <a:pt x="21" y="111"/>
                </a:moveTo>
                <a:cubicBezTo>
                  <a:pt x="21" y="74"/>
                  <a:pt x="21" y="74"/>
                  <a:pt x="21" y="74"/>
                </a:cubicBezTo>
                <a:cubicBezTo>
                  <a:pt x="21" y="71"/>
                  <a:pt x="24" y="69"/>
                  <a:pt x="27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9" y="69"/>
                  <a:pt x="41" y="71"/>
                  <a:pt x="41" y="74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41" y="114"/>
                  <a:pt x="39" y="116"/>
                  <a:pt x="36" y="116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4" y="116"/>
                  <a:pt x="21" y="114"/>
                  <a:pt x="21" y="111"/>
                </a:cubicBezTo>
                <a:close/>
                <a:moveTo>
                  <a:pt x="59" y="56"/>
                </a:moveTo>
                <a:cubicBezTo>
                  <a:pt x="56" y="56"/>
                  <a:pt x="54" y="58"/>
                  <a:pt x="54" y="6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14"/>
                  <a:pt x="56" y="116"/>
                  <a:pt x="59" y="116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71" y="116"/>
                  <a:pt x="73" y="114"/>
                  <a:pt x="73" y="11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58"/>
                  <a:pt x="71" y="56"/>
                  <a:pt x="68" y="56"/>
                </a:cubicBezTo>
                <a:lnTo>
                  <a:pt x="59" y="56"/>
                </a:lnTo>
                <a:close/>
                <a:moveTo>
                  <a:pt x="91" y="45"/>
                </a:moveTo>
                <a:cubicBezTo>
                  <a:pt x="89" y="45"/>
                  <a:pt x="86" y="47"/>
                  <a:pt x="86" y="50"/>
                </a:cubicBezTo>
                <a:cubicBezTo>
                  <a:pt x="86" y="111"/>
                  <a:pt x="86" y="111"/>
                  <a:pt x="86" y="111"/>
                </a:cubicBezTo>
                <a:cubicBezTo>
                  <a:pt x="86" y="114"/>
                  <a:pt x="89" y="116"/>
                  <a:pt x="91" y="116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103" y="116"/>
                  <a:pt x="106" y="114"/>
                  <a:pt x="106" y="111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47"/>
                  <a:pt x="103" y="45"/>
                  <a:pt x="100" y="45"/>
                </a:cubicBezTo>
                <a:lnTo>
                  <a:pt x="91" y="45"/>
                </a:lnTo>
                <a:close/>
                <a:moveTo>
                  <a:pt x="124" y="33"/>
                </a:moveTo>
                <a:cubicBezTo>
                  <a:pt x="121" y="33"/>
                  <a:pt x="119" y="36"/>
                  <a:pt x="119" y="39"/>
                </a:cubicBezTo>
                <a:cubicBezTo>
                  <a:pt x="119" y="111"/>
                  <a:pt x="119" y="111"/>
                  <a:pt x="119" y="111"/>
                </a:cubicBezTo>
                <a:cubicBezTo>
                  <a:pt x="119" y="114"/>
                  <a:pt x="121" y="116"/>
                  <a:pt x="124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6" y="116"/>
                  <a:pt x="138" y="114"/>
                  <a:pt x="138" y="111"/>
                </a:cubicBezTo>
                <a:cubicBezTo>
                  <a:pt x="138" y="39"/>
                  <a:pt x="138" y="39"/>
                  <a:pt x="138" y="39"/>
                </a:cubicBezTo>
                <a:cubicBezTo>
                  <a:pt x="138" y="36"/>
                  <a:pt x="136" y="33"/>
                  <a:pt x="133" y="33"/>
                </a:cubicBezTo>
                <a:lnTo>
                  <a:pt x="124" y="33"/>
                </a:lnTo>
                <a:close/>
                <a:moveTo>
                  <a:pt x="24" y="55"/>
                </a:moveTo>
                <a:cubicBezTo>
                  <a:pt x="58" y="48"/>
                  <a:pt x="91" y="36"/>
                  <a:pt x="120" y="19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33" y="8"/>
                  <a:pt x="133" y="8"/>
                  <a:pt x="133" y="8"/>
                </a:cubicBezTo>
                <a:cubicBezTo>
                  <a:pt x="114" y="7"/>
                  <a:pt x="114" y="7"/>
                  <a:pt x="114" y="7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88" y="29"/>
                  <a:pt x="57" y="41"/>
                  <a:pt x="23" y="48"/>
                </a:cubicBezTo>
                <a:lnTo>
                  <a:pt x="24" y="55"/>
                </a:lnTo>
                <a:close/>
                <a:moveTo>
                  <a:pt x="162" y="126"/>
                </a:moveTo>
                <a:cubicBezTo>
                  <a:pt x="145" y="117"/>
                  <a:pt x="145" y="117"/>
                  <a:pt x="145" y="117"/>
                </a:cubicBezTo>
                <a:cubicBezTo>
                  <a:pt x="145" y="123"/>
                  <a:pt x="145" y="123"/>
                  <a:pt x="145" y="123"/>
                </a:cubicBezTo>
                <a:cubicBezTo>
                  <a:pt x="13" y="123"/>
                  <a:pt x="13" y="123"/>
                  <a:pt x="13" y="123"/>
                </a:cubicBezTo>
                <a:cubicBezTo>
                  <a:pt x="13" y="17"/>
                  <a:pt x="13" y="17"/>
                  <a:pt x="1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9" y="0"/>
                  <a:pt x="9" y="0"/>
                  <a:pt x="9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6"/>
                  <a:pt x="6" y="126"/>
                  <a:pt x="6" y="126"/>
                </a:cubicBezTo>
                <a:cubicBezTo>
                  <a:pt x="6" y="130"/>
                  <a:pt x="6" y="130"/>
                  <a:pt x="6" y="130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36"/>
                  <a:pt x="145" y="136"/>
                  <a:pt x="145" y="136"/>
                </a:cubicBezTo>
                <a:lnTo>
                  <a:pt x="162" y="126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38" name="Freeform 10"/>
          <p:cNvSpPr>
            <a:spLocks noEditPoints="1"/>
          </p:cNvSpPr>
          <p:nvPr/>
        </p:nvSpPr>
        <p:spPr bwMode="auto">
          <a:xfrm>
            <a:off x="4741863" y="1200150"/>
            <a:ext cx="1060450" cy="554038"/>
          </a:xfrm>
          <a:custGeom>
            <a:avLst/>
            <a:gdLst>
              <a:gd name="T0" fmla="*/ 2147483646 w 237"/>
              <a:gd name="T1" fmla="*/ 2147483646 h 124"/>
              <a:gd name="T2" fmla="*/ 2147483646 w 237"/>
              <a:gd name="T3" fmla="*/ 2147483646 h 124"/>
              <a:gd name="T4" fmla="*/ 2147483646 w 237"/>
              <a:gd name="T5" fmla="*/ 2147483646 h 124"/>
              <a:gd name="T6" fmla="*/ 2147483646 w 237"/>
              <a:gd name="T7" fmla="*/ 2147483646 h 124"/>
              <a:gd name="T8" fmla="*/ 2147483646 w 237"/>
              <a:gd name="T9" fmla="*/ 2147483646 h 124"/>
              <a:gd name="T10" fmla="*/ 2147483646 w 237"/>
              <a:gd name="T11" fmla="*/ 2147483646 h 124"/>
              <a:gd name="T12" fmla="*/ 2147483646 w 237"/>
              <a:gd name="T13" fmla="*/ 2147483646 h 124"/>
              <a:gd name="T14" fmla="*/ 2147483646 w 237"/>
              <a:gd name="T15" fmla="*/ 2147483646 h 124"/>
              <a:gd name="T16" fmla="*/ 2147483646 w 237"/>
              <a:gd name="T17" fmla="*/ 2147483646 h 124"/>
              <a:gd name="T18" fmla="*/ 2147483646 w 237"/>
              <a:gd name="T19" fmla="*/ 2147483646 h 124"/>
              <a:gd name="T20" fmla="*/ 2147483646 w 237"/>
              <a:gd name="T21" fmla="*/ 2147483646 h 124"/>
              <a:gd name="T22" fmla="*/ 2147483646 w 237"/>
              <a:gd name="T23" fmla="*/ 0 h 124"/>
              <a:gd name="T24" fmla="*/ 2147483646 w 237"/>
              <a:gd name="T25" fmla="*/ 2147483646 h 124"/>
              <a:gd name="T26" fmla="*/ 2147483646 w 237"/>
              <a:gd name="T27" fmla="*/ 2147483646 h 124"/>
              <a:gd name="T28" fmla="*/ 2147483646 w 237"/>
              <a:gd name="T29" fmla="*/ 2147483646 h 124"/>
              <a:gd name="T30" fmla="*/ 2147483646 w 237"/>
              <a:gd name="T31" fmla="*/ 2147483646 h 124"/>
              <a:gd name="T32" fmla="*/ 2147483646 w 237"/>
              <a:gd name="T33" fmla="*/ 2147483646 h 124"/>
              <a:gd name="T34" fmla="*/ 2147483646 w 237"/>
              <a:gd name="T35" fmla="*/ 2147483646 h 124"/>
              <a:gd name="T36" fmla="*/ 2147483646 w 237"/>
              <a:gd name="T37" fmla="*/ 2147483646 h 124"/>
              <a:gd name="T38" fmla="*/ 2147483646 w 237"/>
              <a:gd name="T39" fmla="*/ 2147483646 h 124"/>
              <a:gd name="T40" fmla="*/ 2147483646 w 237"/>
              <a:gd name="T41" fmla="*/ 2147483646 h 124"/>
              <a:gd name="T42" fmla="*/ 2147483646 w 237"/>
              <a:gd name="T43" fmla="*/ 2147483646 h 124"/>
              <a:gd name="T44" fmla="*/ 2147483646 w 237"/>
              <a:gd name="T45" fmla="*/ 2147483646 h 124"/>
              <a:gd name="T46" fmla="*/ 2147483646 w 237"/>
              <a:gd name="T47" fmla="*/ 2147483646 h 124"/>
              <a:gd name="T48" fmla="*/ 2147483646 w 237"/>
              <a:gd name="T49" fmla="*/ 2147483646 h 124"/>
              <a:gd name="T50" fmla="*/ 2147483646 w 237"/>
              <a:gd name="T51" fmla="*/ 2147483646 h 124"/>
              <a:gd name="T52" fmla="*/ 2147483646 w 237"/>
              <a:gd name="T53" fmla="*/ 2147483646 h 124"/>
              <a:gd name="T54" fmla="*/ 2147483646 w 237"/>
              <a:gd name="T55" fmla="*/ 2147483646 h 124"/>
              <a:gd name="T56" fmla="*/ 2147483646 w 237"/>
              <a:gd name="T57" fmla="*/ 2147483646 h 124"/>
              <a:gd name="T58" fmla="*/ 2147483646 w 237"/>
              <a:gd name="T59" fmla="*/ 2147483646 h 124"/>
              <a:gd name="T60" fmla="*/ 2147483646 w 237"/>
              <a:gd name="T61" fmla="*/ 2147483646 h 124"/>
              <a:gd name="T62" fmla="*/ 2147483646 w 237"/>
              <a:gd name="T63" fmla="*/ 2147483646 h 124"/>
              <a:gd name="T64" fmla="*/ 2147483646 w 237"/>
              <a:gd name="T65" fmla="*/ 2147483646 h 124"/>
              <a:gd name="T66" fmla="*/ 2147483646 w 237"/>
              <a:gd name="T67" fmla="*/ 2147483646 h 124"/>
              <a:gd name="T68" fmla="*/ 2147483646 w 237"/>
              <a:gd name="T69" fmla="*/ 2147483646 h 124"/>
              <a:gd name="T70" fmla="*/ 2147483646 w 237"/>
              <a:gd name="T71" fmla="*/ 2147483646 h 124"/>
              <a:gd name="T72" fmla="*/ 2147483646 w 237"/>
              <a:gd name="T73" fmla="*/ 2147483646 h 124"/>
              <a:gd name="T74" fmla="*/ 2147483646 w 237"/>
              <a:gd name="T75" fmla="*/ 2147483646 h 124"/>
              <a:gd name="T76" fmla="*/ 2147483646 w 237"/>
              <a:gd name="T77" fmla="*/ 2147483646 h 124"/>
              <a:gd name="T78" fmla="*/ 2147483646 w 237"/>
              <a:gd name="T79" fmla="*/ 2147483646 h 124"/>
              <a:gd name="T80" fmla="*/ 2147483646 w 237"/>
              <a:gd name="T81" fmla="*/ 2147483646 h 124"/>
              <a:gd name="T82" fmla="*/ 2147483646 w 237"/>
              <a:gd name="T83" fmla="*/ 2147483646 h 124"/>
              <a:gd name="T84" fmla="*/ 2147483646 w 237"/>
              <a:gd name="T85" fmla="*/ 2147483646 h 124"/>
              <a:gd name="T86" fmla="*/ 2147483646 w 237"/>
              <a:gd name="T87" fmla="*/ 2147483646 h 124"/>
              <a:gd name="T88" fmla="*/ 2147483646 w 237"/>
              <a:gd name="T89" fmla="*/ 2147483646 h 124"/>
              <a:gd name="T90" fmla="*/ 2147483646 w 237"/>
              <a:gd name="T91" fmla="*/ 2147483646 h 124"/>
              <a:gd name="T92" fmla="*/ 2147483646 w 237"/>
              <a:gd name="T93" fmla="*/ 2147483646 h 124"/>
              <a:gd name="T94" fmla="*/ 2147483646 w 237"/>
              <a:gd name="T95" fmla="*/ 2147483646 h 124"/>
              <a:gd name="T96" fmla="*/ 2147483646 w 237"/>
              <a:gd name="T97" fmla="*/ 2147483646 h 124"/>
              <a:gd name="T98" fmla="*/ 2147483646 w 237"/>
              <a:gd name="T99" fmla="*/ 2147483646 h 124"/>
              <a:gd name="T100" fmla="*/ 2147483646 w 237"/>
              <a:gd name="T101" fmla="*/ 2147483646 h 124"/>
              <a:gd name="T102" fmla="*/ 2147483646 w 237"/>
              <a:gd name="T103" fmla="*/ 2147483646 h 124"/>
              <a:gd name="T104" fmla="*/ 2147483646 w 237"/>
              <a:gd name="T105" fmla="*/ 2147483646 h 124"/>
              <a:gd name="T106" fmla="*/ 2147483646 w 237"/>
              <a:gd name="T107" fmla="*/ 2147483646 h 124"/>
              <a:gd name="T108" fmla="*/ 2147483646 w 237"/>
              <a:gd name="T109" fmla="*/ 2147483646 h 124"/>
              <a:gd name="T110" fmla="*/ 2147483646 w 237"/>
              <a:gd name="T111" fmla="*/ 2147483646 h 124"/>
              <a:gd name="T112" fmla="*/ 2147483646 w 237"/>
              <a:gd name="T113" fmla="*/ 2147483646 h 124"/>
              <a:gd name="T114" fmla="*/ 2147483646 w 237"/>
              <a:gd name="T115" fmla="*/ 2147483646 h 124"/>
              <a:gd name="T116" fmla="*/ 2147483646 w 237"/>
              <a:gd name="T117" fmla="*/ 2147483646 h 12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7" h="124">
                <a:moveTo>
                  <a:pt x="171" y="116"/>
                </a:moveTo>
                <a:cubicBezTo>
                  <a:pt x="168" y="118"/>
                  <a:pt x="164" y="119"/>
                  <a:pt x="161" y="120"/>
                </a:cubicBezTo>
                <a:cubicBezTo>
                  <a:pt x="149" y="123"/>
                  <a:pt x="137" y="123"/>
                  <a:pt x="122" y="124"/>
                </a:cubicBezTo>
                <a:cubicBezTo>
                  <a:pt x="106" y="123"/>
                  <a:pt x="94" y="123"/>
                  <a:pt x="82" y="120"/>
                </a:cubicBezTo>
                <a:cubicBezTo>
                  <a:pt x="79" y="119"/>
                  <a:pt x="75" y="118"/>
                  <a:pt x="72" y="116"/>
                </a:cubicBezTo>
                <a:cubicBezTo>
                  <a:pt x="62" y="111"/>
                  <a:pt x="61" y="103"/>
                  <a:pt x="67" y="97"/>
                </a:cubicBezTo>
                <a:cubicBezTo>
                  <a:pt x="74" y="91"/>
                  <a:pt x="81" y="87"/>
                  <a:pt x="89" y="83"/>
                </a:cubicBezTo>
                <a:cubicBezTo>
                  <a:pt x="93" y="81"/>
                  <a:pt x="97" y="80"/>
                  <a:pt x="100" y="78"/>
                </a:cubicBezTo>
                <a:cubicBezTo>
                  <a:pt x="107" y="76"/>
                  <a:pt x="109" y="69"/>
                  <a:pt x="104" y="64"/>
                </a:cubicBezTo>
                <a:cubicBezTo>
                  <a:pt x="94" y="53"/>
                  <a:pt x="90" y="41"/>
                  <a:pt x="90" y="27"/>
                </a:cubicBezTo>
                <a:cubicBezTo>
                  <a:pt x="91" y="12"/>
                  <a:pt x="99" y="4"/>
                  <a:pt x="113" y="1"/>
                </a:cubicBezTo>
                <a:cubicBezTo>
                  <a:pt x="116" y="0"/>
                  <a:pt x="119" y="0"/>
                  <a:pt x="122" y="0"/>
                </a:cubicBezTo>
                <a:cubicBezTo>
                  <a:pt x="124" y="0"/>
                  <a:pt x="127" y="0"/>
                  <a:pt x="130" y="1"/>
                </a:cubicBezTo>
                <a:cubicBezTo>
                  <a:pt x="144" y="4"/>
                  <a:pt x="152" y="12"/>
                  <a:pt x="153" y="27"/>
                </a:cubicBezTo>
                <a:cubicBezTo>
                  <a:pt x="153" y="41"/>
                  <a:pt x="150" y="53"/>
                  <a:pt x="139" y="64"/>
                </a:cubicBezTo>
                <a:cubicBezTo>
                  <a:pt x="134" y="69"/>
                  <a:pt x="136" y="76"/>
                  <a:pt x="143" y="78"/>
                </a:cubicBezTo>
                <a:cubicBezTo>
                  <a:pt x="147" y="80"/>
                  <a:pt x="150" y="81"/>
                  <a:pt x="154" y="83"/>
                </a:cubicBezTo>
                <a:cubicBezTo>
                  <a:pt x="162" y="87"/>
                  <a:pt x="170" y="91"/>
                  <a:pt x="176" y="97"/>
                </a:cubicBezTo>
                <a:cubicBezTo>
                  <a:pt x="180" y="101"/>
                  <a:pt x="181" y="111"/>
                  <a:pt x="171" y="116"/>
                </a:cubicBezTo>
                <a:close/>
                <a:moveTo>
                  <a:pt x="234" y="105"/>
                </a:moveTo>
                <a:cubicBezTo>
                  <a:pt x="229" y="101"/>
                  <a:pt x="224" y="98"/>
                  <a:pt x="218" y="95"/>
                </a:cubicBezTo>
                <a:cubicBezTo>
                  <a:pt x="216" y="94"/>
                  <a:pt x="213" y="93"/>
                  <a:pt x="211" y="92"/>
                </a:cubicBezTo>
                <a:cubicBezTo>
                  <a:pt x="206" y="90"/>
                  <a:pt x="204" y="85"/>
                  <a:pt x="208" y="82"/>
                </a:cubicBezTo>
                <a:cubicBezTo>
                  <a:pt x="215" y="75"/>
                  <a:pt x="218" y="66"/>
                  <a:pt x="218" y="56"/>
                </a:cubicBezTo>
                <a:cubicBezTo>
                  <a:pt x="217" y="46"/>
                  <a:pt x="211" y="41"/>
                  <a:pt x="202" y="38"/>
                </a:cubicBezTo>
                <a:cubicBezTo>
                  <a:pt x="200" y="38"/>
                  <a:pt x="198" y="37"/>
                  <a:pt x="196" y="37"/>
                </a:cubicBezTo>
                <a:cubicBezTo>
                  <a:pt x="194" y="37"/>
                  <a:pt x="192" y="38"/>
                  <a:pt x="190" y="38"/>
                </a:cubicBezTo>
                <a:cubicBezTo>
                  <a:pt x="180" y="41"/>
                  <a:pt x="174" y="46"/>
                  <a:pt x="174" y="56"/>
                </a:cubicBezTo>
                <a:cubicBezTo>
                  <a:pt x="174" y="66"/>
                  <a:pt x="176" y="75"/>
                  <a:pt x="184" y="82"/>
                </a:cubicBezTo>
                <a:cubicBezTo>
                  <a:pt x="187" y="85"/>
                  <a:pt x="186" y="90"/>
                  <a:pt x="181" y="92"/>
                </a:cubicBezTo>
                <a:cubicBezTo>
                  <a:pt x="181" y="92"/>
                  <a:pt x="181" y="92"/>
                  <a:pt x="180" y="92"/>
                </a:cubicBezTo>
                <a:cubicBezTo>
                  <a:pt x="181" y="93"/>
                  <a:pt x="182" y="94"/>
                  <a:pt x="183" y="94"/>
                </a:cubicBezTo>
                <a:cubicBezTo>
                  <a:pt x="186" y="98"/>
                  <a:pt x="187" y="103"/>
                  <a:pt x="187" y="108"/>
                </a:cubicBezTo>
                <a:cubicBezTo>
                  <a:pt x="186" y="113"/>
                  <a:pt x="182" y="118"/>
                  <a:pt x="177" y="120"/>
                </a:cubicBezTo>
                <a:cubicBezTo>
                  <a:pt x="175" y="121"/>
                  <a:pt x="174" y="121"/>
                  <a:pt x="173" y="122"/>
                </a:cubicBezTo>
                <a:cubicBezTo>
                  <a:pt x="180" y="123"/>
                  <a:pt x="187" y="123"/>
                  <a:pt x="196" y="124"/>
                </a:cubicBezTo>
                <a:cubicBezTo>
                  <a:pt x="206" y="123"/>
                  <a:pt x="215" y="123"/>
                  <a:pt x="223" y="121"/>
                </a:cubicBezTo>
                <a:cubicBezTo>
                  <a:pt x="225" y="120"/>
                  <a:pt x="228" y="120"/>
                  <a:pt x="230" y="118"/>
                </a:cubicBezTo>
                <a:cubicBezTo>
                  <a:pt x="237" y="115"/>
                  <a:pt x="236" y="108"/>
                  <a:pt x="234" y="105"/>
                </a:cubicBezTo>
                <a:close/>
                <a:moveTo>
                  <a:pt x="56" y="108"/>
                </a:moveTo>
                <a:cubicBezTo>
                  <a:pt x="55" y="103"/>
                  <a:pt x="57" y="98"/>
                  <a:pt x="61" y="94"/>
                </a:cubicBezTo>
                <a:cubicBezTo>
                  <a:pt x="62" y="93"/>
                  <a:pt x="64" y="91"/>
                  <a:pt x="66" y="90"/>
                </a:cubicBezTo>
                <a:cubicBezTo>
                  <a:pt x="64" y="90"/>
                  <a:pt x="63" y="89"/>
                  <a:pt x="62" y="89"/>
                </a:cubicBezTo>
                <a:cubicBezTo>
                  <a:pt x="57" y="87"/>
                  <a:pt x="56" y="81"/>
                  <a:pt x="60" y="77"/>
                </a:cubicBezTo>
                <a:cubicBezTo>
                  <a:pt x="68" y="70"/>
                  <a:pt x="71" y="60"/>
                  <a:pt x="70" y="49"/>
                </a:cubicBezTo>
                <a:cubicBezTo>
                  <a:pt x="70" y="38"/>
                  <a:pt x="63" y="32"/>
                  <a:pt x="53" y="29"/>
                </a:cubicBezTo>
                <a:cubicBezTo>
                  <a:pt x="50" y="29"/>
                  <a:pt x="48" y="28"/>
                  <a:pt x="46" y="28"/>
                </a:cubicBezTo>
                <a:cubicBezTo>
                  <a:pt x="44" y="28"/>
                  <a:pt x="42" y="29"/>
                  <a:pt x="39" y="29"/>
                </a:cubicBezTo>
                <a:cubicBezTo>
                  <a:pt x="29" y="32"/>
                  <a:pt x="22" y="38"/>
                  <a:pt x="22" y="49"/>
                </a:cubicBezTo>
                <a:cubicBezTo>
                  <a:pt x="22" y="60"/>
                  <a:pt x="24" y="69"/>
                  <a:pt x="32" y="77"/>
                </a:cubicBezTo>
                <a:cubicBezTo>
                  <a:pt x="36" y="81"/>
                  <a:pt x="35" y="87"/>
                  <a:pt x="30" y="89"/>
                </a:cubicBezTo>
                <a:cubicBezTo>
                  <a:pt x="27" y="90"/>
                  <a:pt x="24" y="91"/>
                  <a:pt x="21" y="92"/>
                </a:cubicBezTo>
                <a:cubicBezTo>
                  <a:pt x="15" y="95"/>
                  <a:pt x="9" y="99"/>
                  <a:pt x="4" y="103"/>
                </a:cubicBezTo>
                <a:cubicBezTo>
                  <a:pt x="0" y="108"/>
                  <a:pt x="0" y="114"/>
                  <a:pt x="8" y="118"/>
                </a:cubicBezTo>
                <a:cubicBezTo>
                  <a:pt x="10" y="119"/>
                  <a:pt x="13" y="120"/>
                  <a:pt x="16" y="121"/>
                </a:cubicBezTo>
                <a:cubicBezTo>
                  <a:pt x="25" y="123"/>
                  <a:pt x="34" y="123"/>
                  <a:pt x="46" y="124"/>
                </a:cubicBezTo>
                <a:cubicBezTo>
                  <a:pt x="55" y="123"/>
                  <a:pt x="63" y="123"/>
                  <a:pt x="71" y="122"/>
                </a:cubicBezTo>
                <a:cubicBezTo>
                  <a:pt x="69" y="121"/>
                  <a:pt x="68" y="121"/>
                  <a:pt x="66" y="120"/>
                </a:cubicBezTo>
                <a:cubicBezTo>
                  <a:pt x="60" y="117"/>
                  <a:pt x="57" y="113"/>
                  <a:pt x="56" y="108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39" name="Freeform 11"/>
          <p:cNvSpPr>
            <a:spLocks/>
          </p:cNvSpPr>
          <p:nvPr/>
        </p:nvSpPr>
        <p:spPr bwMode="auto">
          <a:xfrm>
            <a:off x="10653713" y="1150938"/>
            <a:ext cx="447675" cy="652462"/>
          </a:xfrm>
          <a:custGeom>
            <a:avLst/>
            <a:gdLst>
              <a:gd name="T0" fmla="*/ 2147483646 w 100"/>
              <a:gd name="T1" fmla="*/ 2147483646 h 146"/>
              <a:gd name="T2" fmla="*/ 2147483646 w 100"/>
              <a:gd name="T3" fmla="*/ 2147483646 h 146"/>
              <a:gd name="T4" fmla="*/ 2147483646 w 100"/>
              <a:gd name="T5" fmla="*/ 2147483646 h 146"/>
              <a:gd name="T6" fmla="*/ 2147483646 w 100"/>
              <a:gd name="T7" fmla="*/ 2147483646 h 146"/>
              <a:gd name="T8" fmla="*/ 2147483646 w 100"/>
              <a:gd name="T9" fmla="*/ 2147483646 h 146"/>
              <a:gd name="T10" fmla="*/ 2147483646 w 100"/>
              <a:gd name="T11" fmla="*/ 2147483646 h 146"/>
              <a:gd name="T12" fmla="*/ 2147483646 w 100"/>
              <a:gd name="T13" fmla="*/ 2147483646 h 146"/>
              <a:gd name="T14" fmla="*/ 2147483646 w 100"/>
              <a:gd name="T15" fmla="*/ 2147483646 h 146"/>
              <a:gd name="T16" fmla="*/ 2147483646 w 100"/>
              <a:gd name="T17" fmla="*/ 2147483646 h 146"/>
              <a:gd name="T18" fmla="*/ 2147483646 w 100"/>
              <a:gd name="T19" fmla="*/ 2147483646 h 146"/>
              <a:gd name="T20" fmla="*/ 2147483646 w 100"/>
              <a:gd name="T21" fmla="*/ 0 h 146"/>
              <a:gd name="T22" fmla="*/ 2147483646 w 100"/>
              <a:gd name="T23" fmla="*/ 0 h 146"/>
              <a:gd name="T24" fmla="*/ 2147483646 w 100"/>
              <a:gd name="T25" fmla="*/ 2147483646 h 146"/>
              <a:gd name="T26" fmla="*/ 2147483646 w 100"/>
              <a:gd name="T27" fmla="*/ 2147483646 h 146"/>
              <a:gd name="T28" fmla="*/ 0 w 100"/>
              <a:gd name="T29" fmla="*/ 2147483646 h 146"/>
              <a:gd name="T30" fmla="*/ 2147483646 w 100"/>
              <a:gd name="T31" fmla="*/ 2147483646 h 146"/>
              <a:gd name="T32" fmla="*/ 2147483646 w 100"/>
              <a:gd name="T33" fmla="*/ 2147483646 h 146"/>
              <a:gd name="T34" fmla="*/ 2147483646 w 100"/>
              <a:gd name="T35" fmla="*/ 2147483646 h 146"/>
              <a:gd name="T36" fmla="*/ 2147483646 w 100"/>
              <a:gd name="T37" fmla="*/ 2147483646 h 146"/>
              <a:gd name="T38" fmla="*/ 2147483646 w 100"/>
              <a:gd name="T39" fmla="*/ 2147483646 h 146"/>
              <a:gd name="T40" fmla="*/ 2147483646 w 100"/>
              <a:gd name="T41" fmla="*/ 2147483646 h 146"/>
              <a:gd name="T42" fmla="*/ 2147483646 w 100"/>
              <a:gd name="T43" fmla="*/ 2147483646 h 146"/>
              <a:gd name="T44" fmla="*/ 2147483646 w 100"/>
              <a:gd name="T45" fmla="*/ 2147483646 h 146"/>
              <a:gd name="T46" fmla="*/ 2147483646 w 100"/>
              <a:gd name="T47" fmla="*/ 2147483646 h 146"/>
              <a:gd name="T48" fmla="*/ 2147483646 w 100"/>
              <a:gd name="T49" fmla="*/ 2147483646 h 146"/>
              <a:gd name="T50" fmla="*/ 2147483646 w 100"/>
              <a:gd name="T51" fmla="*/ 2147483646 h 146"/>
              <a:gd name="T52" fmla="*/ 2147483646 w 100"/>
              <a:gd name="T53" fmla="*/ 2147483646 h 146"/>
              <a:gd name="T54" fmla="*/ 2147483646 w 100"/>
              <a:gd name="T55" fmla="*/ 2147483646 h 146"/>
              <a:gd name="T56" fmla="*/ 2147483646 w 100"/>
              <a:gd name="T57" fmla="*/ 2147483646 h 1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" h="146">
                <a:moveTo>
                  <a:pt x="100" y="97"/>
                </a:moveTo>
                <a:cubicBezTo>
                  <a:pt x="100" y="82"/>
                  <a:pt x="88" y="70"/>
                  <a:pt x="65" y="64"/>
                </a:cubicBezTo>
                <a:cubicBezTo>
                  <a:pt x="62" y="63"/>
                  <a:pt x="49" y="60"/>
                  <a:pt x="47" y="59"/>
                </a:cubicBezTo>
                <a:cubicBezTo>
                  <a:pt x="29" y="55"/>
                  <a:pt x="24" y="52"/>
                  <a:pt x="24" y="47"/>
                </a:cubicBezTo>
                <a:cubicBezTo>
                  <a:pt x="24" y="42"/>
                  <a:pt x="30" y="36"/>
                  <a:pt x="48" y="36"/>
                </a:cubicBezTo>
                <a:cubicBezTo>
                  <a:pt x="61" y="36"/>
                  <a:pt x="74" y="46"/>
                  <a:pt x="74" y="46"/>
                </a:cubicBezTo>
                <a:cubicBezTo>
                  <a:pt x="79" y="49"/>
                  <a:pt x="82" y="49"/>
                  <a:pt x="87" y="45"/>
                </a:cubicBezTo>
                <a:cubicBezTo>
                  <a:pt x="87" y="45"/>
                  <a:pt x="92" y="40"/>
                  <a:pt x="92" y="36"/>
                </a:cubicBezTo>
                <a:cubicBezTo>
                  <a:pt x="92" y="29"/>
                  <a:pt x="77" y="20"/>
                  <a:pt x="60" y="17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2"/>
                  <a:pt x="57" y="0"/>
                  <a:pt x="53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2" y="0"/>
                  <a:pt x="39" y="2"/>
                  <a:pt x="39" y="5"/>
                </a:cubicBezTo>
                <a:cubicBezTo>
                  <a:pt x="39" y="16"/>
                  <a:pt x="39" y="16"/>
                  <a:pt x="39" y="16"/>
                </a:cubicBezTo>
                <a:cubicBezTo>
                  <a:pt x="13" y="18"/>
                  <a:pt x="0" y="32"/>
                  <a:pt x="0" y="48"/>
                </a:cubicBezTo>
                <a:cubicBezTo>
                  <a:pt x="0" y="67"/>
                  <a:pt x="17" y="74"/>
                  <a:pt x="37" y="79"/>
                </a:cubicBezTo>
                <a:cubicBezTo>
                  <a:pt x="40" y="80"/>
                  <a:pt x="56" y="84"/>
                  <a:pt x="58" y="84"/>
                </a:cubicBezTo>
                <a:cubicBezTo>
                  <a:pt x="73" y="88"/>
                  <a:pt x="76" y="93"/>
                  <a:pt x="76" y="97"/>
                </a:cubicBezTo>
                <a:cubicBezTo>
                  <a:pt x="76" y="103"/>
                  <a:pt x="69" y="109"/>
                  <a:pt x="51" y="109"/>
                </a:cubicBezTo>
                <a:cubicBezTo>
                  <a:pt x="38" y="109"/>
                  <a:pt x="20" y="98"/>
                  <a:pt x="20" y="98"/>
                </a:cubicBezTo>
                <a:cubicBezTo>
                  <a:pt x="15" y="95"/>
                  <a:pt x="11" y="96"/>
                  <a:pt x="7" y="101"/>
                </a:cubicBezTo>
                <a:cubicBezTo>
                  <a:pt x="7" y="101"/>
                  <a:pt x="3" y="105"/>
                  <a:pt x="3" y="109"/>
                </a:cubicBezTo>
                <a:cubicBezTo>
                  <a:pt x="3" y="116"/>
                  <a:pt x="22" y="125"/>
                  <a:pt x="39" y="129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39" y="143"/>
                  <a:pt x="42" y="146"/>
                  <a:pt x="46" y="146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7" y="146"/>
                  <a:pt x="60" y="143"/>
                  <a:pt x="60" y="140"/>
                </a:cubicBezTo>
                <a:cubicBezTo>
                  <a:pt x="60" y="129"/>
                  <a:pt x="60" y="129"/>
                  <a:pt x="60" y="129"/>
                </a:cubicBezTo>
                <a:cubicBezTo>
                  <a:pt x="87" y="127"/>
                  <a:pt x="100" y="112"/>
                  <a:pt x="100" y="97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0" name="Freeform 12"/>
          <p:cNvSpPr>
            <a:spLocks noEditPoints="1"/>
          </p:cNvSpPr>
          <p:nvPr/>
        </p:nvSpPr>
        <p:spPr bwMode="auto">
          <a:xfrm>
            <a:off x="6130090" y="5192970"/>
            <a:ext cx="679450" cy="560388"/>
          </a:xfrm>
          <a:custGeom>
            <a:avLst/>
            <a:gdLst>
              <a:gd name="T0" fmla="*/ 2147483646 w 152"/>
              <a:gd name="T1" fmla="*/ 2147483646 h 136"/>
              <a:gd name="T2" fmla="*/ 2147483646 w 152"/>
              <a:gd name="T3" fmla="*/ 2147483646 h 136"/>
              <a:gd name="T4" fmla="*/ 2147483646 w 152"/>
              <a:gd name="T5" fmla="*/ 2147483646 h 136"/>
              <a:gd name="T6" fmla="*/ 2147483646 w 152"/>
              <a:gd name="T7" fmla="*/ 0 h 136"/>
              <a:gd name="T8" fmla="*/ 2147483646 w 152"/>
              <a:gd name="T9" fmla="*/ 2147483646 h 136"/>
              <a:gd name="T10" fmla="*/ 2147483646 w 152"/>
              <a:gd name="T11" fmla="*/ 2147483646 h 136"/>
              <a:gd name="T12" fmla="*/ 2147483646 w 152"/>
              <a:gd name="T13" fmla="*/ 2147483646 h 136"/>
              <a:gd name="T14" fmla="*/ 2147483646 w 152"/>
              <a:gd name="T15" fmla="*/ 2147483646 h 136"/>
              <a:gd name="T16" fmla="*/ 2147483646 w 152"/>
              <a:gd name="T17" fmla="*/ 2147483646 h 136"/>
              <a:gd name="T18" fmla="*/ 2147483646 w 152"/>
              <a:gd name="T19" fmla="*/ 2147483646 h 136"/>
              <a:gd name="T20" fmla="*/ 2147483646 w 152"/>
              <a:gd name="T21" fmla="*/ 2147483646 h 136"/>
              <a:gd name="T22" fmla="*/ 2147483646 w 152"/>
              <a:gd name="T23" fmla="*/ 2147483646 h 136"/>
              <a:gd name="T24" fmla="*/ 2147483646 w 152"/>
              <a:gd name="T25" fmla="*/ 2147483646 h 136"/>
              <a:gd name="T26" fmla="*/ 2147483646 w 152"/>
              <a:gd name="T27" fmla="*/ 2147483646 h 136"/>
              <a:gd name="T28" fmla="*/ 2147483646 w 152"/>
              <a:gd name="T29" fmla="*/ 2147483646 h 136"/>
              <a:gd name="T30" fmla="*/ 2147483646 w 152"/>
              <a:gd name="T31" fmla="*/ 2147483646 h 136"/>
              <a:gd name="T32" fmla="*/ 0 w 152"/>
              <a:gd name="T33" fmla="*/ 2147483646 h 136"/>
              <a:gd name="T34" fmla="*/ 2147483646 w 152"/>
              <a:gd name="T35" fmla="*/ 2147483646 h 136"/>
              <a:gd name="T36" fmla="*/ 2147483646 w 152"/>
              <a:gd name="T37" fmla="*/ 2147483646 h 136"/>
              <a:gd name="T38" fmla="*/ 2147483646 w 152"/>
              <a:gd name="T39" fmla="*/ 2147483646 h 136"/>
              <a:gd name="T40" fmla="*/ 2147483646 w 152"/>
              <a:gd name="T41" fmla="*/ 2147483646 h 136"/>
              <a:gd name="T42" fmla="*/ 0 w 152"/>
              <a:gd name="T43" fmla="*/ 2147483646 h 136"/>
              <a:gd name="T44" fmla="*/ 2147483646 w 152"/>
              <a:gd name="T45" fmla="*/ 2147483646 h 136"/>
              <a:gd name="T46" fmla="*/ 2147483646 w 152"/>
              <a:gd name="T47" fmla="*/ 2147483646 h 136"/>
              <a:gd name="T48" fmla="*/ 2147483646 w 152"/>
              <a:gd name="T49" fmla="*/ 2147483646 h 136"/>
              <a:gd name="T50" fmla="*/ 2147483646 w 152"/>
              <a:gd name="T51" fmla="*/ 2147483646 h 136"/>
              <a:gd name="T52" fmla="*/ 2147483646 w 152"/>
              <a:gd name="T53" fmla="*/ 2147483646 h 136"/>
              <a:gd name="T54" fmla="*/ 2147483646 w 152"/>
              <a:gd name="T55" fmla="*/ 2147483646 h 136"/>
              <a:gd name="T56" fmla="*/ 2147483646 w 152"/>
              <a:gd name="T57" fmla="*/ 2147483646 h 136"/>
              <a:gd name="T58" fmla="*/ 2147483646 w 152"/>
              <a:gd name="T59" fmla="*/ 2147483646 h 136"/>
              <a:gd name="T60" fmla="*/ 2147483646 w 152"/>
              <a:gd name="T61" fmla="*/ 2147483646 h 136"/>
              <a:gd name="T62" fmla="*/ 2147483646 w 152"/>
              <a:gd name="T63" fmla="*/ 2147483646 h 136"/>
              <a:gd name="T64" fmla="*/ 2147483646 w 152"/>
              <a:gd name="T65" fmla="*/ 2147483646 h 136"/>
              <a:gd name="T66" fmla="*/ 2147483646 w 152"/>
              <a:gd name="T67" fmla="*/ 2147483646 h 136"/>
              <a:gd name="T68" fmla="*/ 2147483646 w 152"/>
              <a:gd name="T69" fmla="*/ 2147483646 h 136"/>
              <a:gd name="T70" fmla="*/ 2147483646 w 152"/>
              <a:gd name="T71" fmla="*/ 2147483646 h 1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52" h="136">
                <a:moveTo>
                  <a:pt x="103" y="18"/>
                </a:moveTo>
                <a:cubicBezTo>
                  <a:pt x="94" y="18"/>
                  <a:pt x="94" y="18"/>
                  <a:pt x="94" y="18"/>
                </a:cubicBezTo>
                <a:cubicBezTo>
                  <a:pt x="94" y="13"/>
                  <a:pt x="89" y="8"/>
                  <a:pt x="84" y="8"/>
                </a:cubicBezTo>
                <a:cubicBezTo>
                  <a:pt x="67" y="8"/>
                  <a:pt x="67" y="8"/>
                  <a:pt x="67" y="8"/>
                </a:cubicBezTo>
                <a:cubicBezTo>
                  <a:pt x="62" y="8"/>
                  <a:pt x="58" y="13"/>
                  <a:pt x="5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8"/>
                  <a:pt x="56" y="0"/>
                  <a:pt x="65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96" y="0"/>
                  <a:pt x="103" y="8"/>
                  <a:pt x="103" y="18"/>
                </a:cubicBezTo>
                <a:close/>
                <a:moveTo>
                  <a:pt x="23" y="76"/>
                </a:moveTo>
                <a:cubicBezTo>
                  <a:pt x="61" y="76"/>
                  <a:pt x="61" y="76"/>
                  <a:pt x="61" y="76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66"/>
                  <a:pt x="64" y="63"/>
                  <a:pt x="68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7" y="63"/>
                  <a:pt x="91" y="66"/>
                  <a:pt x="91" y="70"/>
                </a:cubicBezTo>
                <a:cubicBezTo>
                  <a:pt x="91" y="76"/>
                  <a:pt x="91" y="76"/>
                  <a:pt x="91" y="76"/>
                </a:cubicBezTo>
                <a:cubicBezTo>
                  <a:pt x="129" y="76"/>
                  <a:pt x="129" y="76"/>
                  <a:pt x="129" y="76"/>
                </a:cubicBezTo>
                <a:cubicBezTo>
                  <a:pt x="140" y="76"/>
                  <a:pt x="150" y="66"/>
                  <a:pt x="152" y="54"/>
                </a:cubicBezTo>
                <a:cubicBezTo>
                  <a:pt x="152" y="42"/>
                  <a:pt x="152" y="42"/>
                  <a:pt x="152" y="42"/>
                </a:cubicBezTo>
                <a:cubicBezTo>
                  <a:pt x="152" y="31"/>
                  <a:pt x="144" y="22"/>
                  <a:pt x="134" y="22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8" y="22"/>
                  <a:pt x="0" y="31"/>
                  <a:pt x="0" y="42"/>
                </a:cubicBezTo>
                <a:cubicBezTo>
                  <a:pt x="0" y="54"/>
                  <a:pt x="0" y="54"/>
                  <a:pt x="0" y="54"/>
                </a:cubicBezTo>
                <a:cubicBezTo>
                  <a:pt x="2" y="66"/>
                  <a:pt x="11" y="76"/>
                  <a:pt x="23" y="76"/>
                </a:cubicBezTo>
                <a:close/>
                <a:moveTo>
                  <a:pt x="129" y="82"/>
                </a:moveTo>
                <a:cubicBezTo>
                  <a:pt x="91" y="82"/>
                  <a:pt x="91" y="82"/>
                  <a:pt x="91" y="82"/>
                </a:cubicBezTo>
                <a:cubicBezTo>
                  <a:pt x="91" y="87"/>
                  <a:pt x="91" y="87"/>
                  <a:pt x="91" y="87"/>
                </a:cubicBezTo>
                <a:cubicBezTo>
                  <a:pt x="91" y="92"/>
                  <a:pt x="87" y="95"/>
                  <a:pt x="83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64" y="95"/>
                  <a:pt x="61" y="92"/>
                  <a:pt x="61" y="87"/>
                </a:cubicBezTo>
                <a:cubicBezTo>
                  <a:pt x="61" y="82"/>
                  <a:pt x="61" y="82"/>
                  <a:pt x="6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13" y="82"/>
                  <a:pt x="5" y="77"/>
                  <a:pt x="0" y="69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7"/>
                  <a:pt x="8" y="136"/>
                  <a:pt x="18" y="136"/>
                </a:cubicBezTo>
                <a:cubicBezTo>
                  <a:pt x="23" y="136"/>
                  <a:pt x="23" y="136"/>
                  <a:pt x="23" y="136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35" y="136"/>
                  <a:pt x="35" y="136"/>
                  <a:pt x="35" y="136"/>
                </a:cubicBezTo>
                <a:cubicBezTo>
                  <a:pt x="115" y="136"/>
                  <a:pt x="115" y="136"/>
                  <a:pt x="115" y="136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4" y="136"/>
                  <a:pt x="152" y="127"/>
                  <a:pt x="152" y="116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47" y="77"/>
                  <a:pt x="138" y="82"/>
                  <a:pt x="129" y="82"/>
                </a:cubicBezTo>
                <a:close/>
                <a:moveTo>
                  <a:pt x="83" y="68"/>
                </a:moveTo>
                <a:cubicBezTo>
                  <a:pt x="69" y="68"/>
                  <a:pt x="69" y="68"/>
                  <a:pt x="69" y="68"/>
                </a:cubicBezTo>
                <a:cubicBezTo>
                  <a:pt x="67" y="68"/>
                  <a:pt x="66" y="70"/>
                  <a:pt x="66" y="71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83"/>
                  <a:pt x="66" y="83"/>
                  <a:pt x="66" y="83"/>
                </a:cubicBezTo>
                <a:cubicBezTo>
                  <a:pt x="66" y="87"/>
                  <a:pt x="66" y="87"/>
                  <a:pt x="66" y="87"/>
                </a:cubicBezTo>
                <a:cubicBezTo>
                  <a:pt x="66" y="88"/>
                  <a:pt x="67" y="90"/>
                  <a:pt x="69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4" y="90"/>
                  <a:pt x="85" y="88"/>
                  <a:pt x="85" y="87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5"/>
                  <a:pt x="85" y="75"/>
                  <a:pt x="85" y="75"/>
                </a:cubicBezTo>
                <a:cubicBezTo>
                  <a:pt x="85" y="71"/>
                  <a:pt x="85" y="71"/>
                  <a:pt x="85" y="71"/>
                </a:cubicBezTo>
                <a:cubicBezTo>
                  <a:pt x="85" y="70"/>
                  <a:pt x="84" y="68"/>
                  <a:pt x="83" y="68"/>
                </a:cubicBezTo>
                <a:close/>
              </a:path>
            </a:pathLst>
          </a:custGeom>
          <a:solidFill>
            <a:srgbClr val="69DA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1" name="Freeform 13"/>
          <p:cNvSpPr>
            <a:spLocks noEditPoints="1"/>
          </p:cNvSpPr>
          <p:nvPr/>
        </p:nvSpPr>
        <p:spPr bwMode="auto">
          <a:xfrm>
            <a:off x="2155825" y="1150938"/>
            <a:ext cx="652463" cy="652462"/>
          </a:xfrm>
          <a:custGeom>
            <a:avLst/>
            <a:gdLst>
              <a:gd name="T0" fmla="*/ 2147483646 w 146"/>
              <a:gd name="T1" fmla="*/ 2147483646 h 146"/>
              <a:gd name="T2" fmla="*/ 2147483646 w 146"/>
              <a:gd name="T3" fmla="*/ 2147483646 h 146"/>
              <a:gd name="T4" fmla="*/ 2147483646 w 146"/>
              <a:gd name="T5" fmla="*/ 2147483646 h 146"/>
              <a:gd name="T6" fmla="*/ 2147483646 w 146"/>
              <a:gd name="T7" fmla="*/ 2147483646 h 146"/>
              <a:gd name="T8" fmla="*/ 2147483646 w 146"/>
              <a:gd name="T9" fmla="*/ 2147483646 h 146"/>
              <a:gd name="T10" fmla="*/ 2147483646 w 146"/>
              <a:gd name="T11" fmla="*/ 2147483646 h 146"/>
              <a:gd name="T12" fmla="*/ 2147483646 w 146"/>
              <a:gd name="T13" fmla="*/ 2147483646 h 146"/>
              <a:gd name="T14" fmla="*/ 2147483646 w 146"/>
              <a:gd name="T15" fmla="*/ 2147483646 h 146"/>
              <a:gd name="T16" fmla="*/ 2147483646 w 146"/>
              <a:gd name="T17" fmla="*/ 2147483646 h 146"/>
              <a:gd name="T18" fmla="*/ 2147483646 w 146"/>
              <a:gd name="T19" fmla="*/ 2147483646 h 146"/>
              <a:gd name="T20" fmla="*/ 2147483646 w 146"/>
              <a:gd name="T21" fmla="*/ 0 h 146"/>
              <a:gd name="T22" fmla="*/ 2147483646 w 146"/>
              <a:gd name="T23" fmla="*/ 0 h 146"/>
              <a:gd name="T24" fmla="*/ 2147483646 w 146"/>
              <a:gd name="T25" fmla="*/ 2147483646 h 146"/>
              <a:gd name="T26" fmla="*/ 2147483646 w 146"/>
              <a:gd name="T27" fmla="*/ 2147483646 h 146"/>
              <a:gd name="T28" fmla="*/ 2147483646 w 146"/>
              <a:gd name="T29" fmla="*/ 2147483646 h 146"/>
              <a:gd name="T30" fmla="*/ 2147483646 w 146"/>
              <a:gd name="T31" fmla="*/ 2147483646 h 146"/>
              <a:gd name="T32" fmla="*/ 2147483646 w 146"/>
              <a:gd name="T33" fmla="*/ 2147483646 h 146"/>
              <a:gd name="T34" fmla="*/ 2147483646 w 146"/>
              <a:gd name="T35" fmla="*/ 2147483646 h 146"/>
              <a:gd name="T36" fmla="*/ 2147483646 w 146"/>
              <a:gd name="T37" fmla="*/ 2147483646 h 146"/>
              <a:gd name="T38" fmla="*/ 2147483646 w 146"/>
              <a:gd name="T39" fmla="*/ 2147483646 h 146"/>
              <a:gd name="T40" fmla="*/ 2147483646 w 146"/>
              <a:gd name="T41" fmla="*/ 2147483646 h 146"/>
              <a:gd name="T42" fmla="*/ 2147483646 w 146"/>
              <a:gd name="T43" fmla="*/ 2147483646 h 146"/>
              <a:gd name="T44" fmla="*/ 0 w 146"/>
              <a:gd name="T45" fmla="*/ 2147483646 h 146"/>
              <a:gd name="T46" fmla="*/ 0 w 146"/>
              <a:gd name="T47" fmla="*/ 2147483646 h 146"/>
              <a:gd name="T48" fmla="*/ 2147483646 w 146"/>
              <a:gd name="T49" fmla="*/ 2147483646 h 146"/>
              <a:gd name="T50" fmla="*/ 2147483646 w 146"/>
              <a:gd name="T51" fmla="*/ 2147483646 h 146"/>
              <a:gd name="T52" fmla="*/ 2147483646 w 146"/>
              <a:gd name="T53" fmla="*/ 2147483646 h 146"/>
              <a:gd name="T54" fmla="*/ 2147483646 w 146"/>
              <a:gd name="T55" fmla="*/ 2147483646 h 146"/>
              <a:gd name="T56" fmla="*/ 2147483646 w 146"/>
              <a:gd name="T57" fmla="*/ 2147483646 h 146"/>
              <a:gd name="T58" fmla="*/ 2147483646 w 146"/>
              <a:gd name="T59" fmla="*/ 2147483646 h 146"/>
              <a:gd name="T60" fmla="*/ 2147483646 w 146"/>
              <a:gd name="T61" fmla="*/ 2147483646 h 146"/>
              <a:gd name="T62" fmla="*/ 2147483646 w 146"/>
              <a:gd name="T63" fmla="*/ 2147483646 h 146"/>
              <a:gd name="T64" fmla="*/ 2147483646 w 146"/>
              <a:gd name="T65" fmla="*/ 2147483646 h 146"/>
              <a:gd name="T66" fmla="*/ 2147483646 w 146"/>
              <a:gd name="T67" fmla="*/ 2147483646 h 146"/>
              <a:gd name="T68" fmla="*/ 2147483646 w 146"/>
              <a:gd name="T69" fmla="*/ 2147483646 h 146"/>
              <a:gd name="T70" fmla="*/ 2147483646 w 146"/>
              <a:gd name="T71" fmla="*/ 2147483646 h 146"/>
              <a:gd name="T72" fmla="*/ 2147483646 w 146"/>
              <a:gd name="T73" fmla="*/ 2147483646 h 146"/>
              <a:gd name="T74" fmla="*/ 2147483646 w 146"/>
              <a:gd name="T75" fmla="*/ 2147483646 h 146"/>
              <a:gd name="T76" fmla="*/ 2147483646 w 146"/>
              <a:gd name="T77" fmla="*/ 2147483646 h 146"/>
              <a:gd name="T78" fmla="*/ 2147483646 w 146"/>
              <a:gd name="T79" fmla="*/ 2147483646 h 146"/>
              <a:gd name="T80" fmla="*/ 2147483646 w 146"/>
              <a:gd name="T81" fmla="*/ 2147483646 h 146"/>
              <a:gd name="T82" fmla="*/ 2147483646 w 146"/>
              <a:gd name="T83" fmla="*/ 2147483646 h 146"/>
              <a:gd name="T84" fmla="*/ 2147483646 w 146"/>
              <a:gd name="T85" fmla="*/ 2147483646 h 146"/>
              <a:gd name="T86" fmla="*/ 2147483646 w 146"/>
              <a:gd name="T87" fmla="*/ 2147483646 h 146"/>
              <a:gd name="T88" fmla="*/ 2147483646 w 146"/>
              <a:gd name="T89" fmla="*/ 2147483646 h 146"/>
              <a:gd name="T90" fmla="*/ 2147483646 w 146"/>
              <a:gd name="T91" fmla="*/ 2147483646 h 146"/>
              <a:gd name="T92" fmla="*/ 2147483646 w 146"/>
              <a:gd name="T93" fmla="*/ 2147483646 h 146"/>
              <a:gd name="T94" fmla="*/ 2147483646 w 146"/>
              <a:gd name="T95" fmla="*/ 2147483646 h 146"/>
              <a:gd name="T96" fmla="*/ 2147483646 w 146"/>
              <a:gd name="T97" fmla="*/ 2147483646 h 146"/>
              <a:gd name="T98" fmla="*/ 2147483646 w 146"/>
              <a:gd name="T99" fmla="*/ 2147483646 h 146"/>
              <a:gd name="T100" fmla="*/ 2147483646 w 146"/>
              <a:gd name="T101" fmla="*/ 2147483646 h 146"/>
              <a:gd name="T102" fmla="*/ 2147483646 w 146"/>
              <a:gd name="T103" fmla="*/ 2147483646 h 146"/>
              <a:gd name="T104" fmla="*/ 2147483646 w 146"/>
              <a:gd name="T105" fmla="*/ 2147483646 h 146"/>
              <a:gd name="T106" fmla="*/ 2147483646 w 146"/>
              <a:gd name="T107" fmla="*/ 2147483646 h 1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6" h="146">
                <a:moveTo>
                  <a:pt x="144" y="62"/>
                </a:moveTo>
                <a:cubicBezTo>
                  <a:pt x="126" y="59"/>
                  <a:pt x="126" y="59"/>
                  <a:pt x="126" y="59"/>
                </a:cubicBezTo>
                <a:cubicBezTo>
                  <a:pt x="124" y="54"/>
                  <a:pt x="122" y="50"/>
                  <a:pt x="120" y="45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1" y="29"/>
                  <a:pt x="131" y="27"/>
                  <a:pt x="130" y="26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19" y="15"/>
                  <a:pt x="117" y="15"/>
                  <a:pt x="116" y="15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96" y="24"/>
                  <a:pt x="92" y="22"/>
                  <a:pt x="87" y="21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2" y="0"/>
                  <a:pt x="81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4" y="0"/>
                  <a:pt x="63" y="1"/>
                  <a:pt x="63" y="2"/>
                </a:cubicBezTo>
                <a:cubicBezTo>
                  <a:pt x="60" y="21"/>
                  <a:pt x="60" y="21"/>
                  <a:pt x="60" y="21"/>
                </a:cubicBezTo>
                <a:cubicBezTo>
                  <a:pt x="55" y="22"/>
                  <a:pt x="50" y="24"/>
                  <a:pt x="46" y="26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5"/>
                  <a:pt x="28" y="15"/>
                  <a:pt x="27" y="1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7"/>
                  <a:pt x="15" y="29"/>
                  <a:pt x="16" y="30"/>
                </a:cubicBezTo>
                <a:cubicBezTo>
                  <a:pt x="27" y="45"/>
                  <a:pt x="27" y="45"/>
                  <a:pt x="27" y="45"/>
                </a:cubicBezTo>
                <a:cubicBezTo>
                  <a:pt x="25" y="50"/>
                  <a:pt x="23" y="54"/>
                  <a:pt x="21" y="59"/>
                </a:cubicBezTo>
                <a:cubicBezTo>
                  <a:pt x="3" y="62"/>
                  <a:pt x="3" y="62"/>
                  <a:pt x="3" y="62"/>
                </a:cubicBezTo>
                <a:cubicBezTo>
                  <a:pt x="2" y="62"/>
                  <a:pt x="0" y="64"/>
                  <a:pt x="0" y="6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2"/>
                  <a:pt x="2" y="83"/>
                  <a:pt x="3" y="83"/>
                </a:cubicBezTo>
                <a:cubicBezTo>
                  <a:pt x="21" y="86"/>
                  <a:pt x="21" y="86"/>
                  <a:pt x="21" y="86"/>
                </a:cubicBezTo>
                <a:cubicBezTo>
                  <a:pt x="23" y="91"/>
                  <a:pt x="25" y="96"/>
                  <a:pt x="27" y="100"/>
                </a:cubicBezTo>
                <a:cubicBezTo>
                  <a:pt x="16" y="115"/>
                  <a:pt x="16" y="115"/>
                  <a:pt x="16" y="115"/>
                </a:cubicBezTo>
                <a:cubicBezTo>
                  <a:pt x="15" y="116"/>
                  <a:pt x="16" y="118"/>
                  <a:pt x="17" y="119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8" y="131"/>
                  <a:pt x="30" y="131"/>
                  <a:pt x="31" y="130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50" y="122"/>
                  <a:pt x="55" y="123"/>
                  <a:pt x="60" y="125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3" y="144"/>
                  <a:pt x="64" y="146"/>
                  <a:pt x="66" y="146"/>
                </a:cubicBezTo>
                <a:cubicBezTo>
                  <a:pt x="81" y="146"/>
                  <a:pt x="81" y="146"/>
                  <a:pt x="81" y="146"/>
                </a:cubicBezTo>
                <a:cubicBezTo>
                  <a:pt x="82" y="146"/>
                  <a:pt x="84" y="144"/>
                  <a:pt x="84" y="143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92" y="123"/>
                  <a:pt x="96" y="122"/>
                  <a:pt x="101" y="119"/>
                </a:cubicBezTo>
                <a:cubicBezTo>
                  <a:pt x="116" y="130"/>
                  <a:pt x="116" y="130"/>
                  <a:pt x="116" y="130"/>
                </a:cubicBezTo>
                <a:cubicBezTo>
                  <a:pt x="117" y="131"/>
                  <a:pt x="119" y="131"/>
                  <a:pt x="120" y="130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1" y="118"/>
                  <a:pt x="131" y="116"/>
                  <a:pt x="131" y="115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2" y="96"/>
                  <a:pt x="124" y="91"/>
                  <a:pt x="126" y="86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5" y="83"/>
                  <a:pt x="146" y="82"/>
                  <a:pt x="146" y="80"/>
                </a:cubicBezTo>
                <a:cubicBezTo>
                  <a:pt x="146" y="65"/>
                  <a:pt x="146" y="65"/>
                  <a:pt x="146" y="65"/>
                </a:cubicBezTo>
                <a:cubicBezTo>
                  <a:pt x="146" y="64"/>
                  <a:pt x="145" y="62"/>
                  <a:pt x="144" y="62"/>
                </a:cubicBezTo>
                <a:close/>
                <a:moveTo>
                  <a:pt x="73" y="100"/>
                </a:moveTo>
                <a:cubicBezTo>
                  <a:pt x="59" y="100"/>
                  <a:pt x="47" y="88"/>
                  <a:pt x="47" y="73"/>
                </a:cubicBezTo>
                <a:cubicBezTo>
                  <a:pt x="47" y="58"/>
                  <a:pt x="59" y="46"/>
                  <a:pt x="73" y="46"/>
                </a:cubicBezTo>
                <a:cubicBezTo>
                  <a:pt x="88" y="46"/>
                  <a:pt x="100" y="58"/>
                  <a:pt x="100" y="73"/>
                </a:cubicBezTo>
                <a:cubicBezTo>
                  <a:pt x="100" y="88"/>
                  <a:pt x="88" y="100"/>
                  <a:pt x="73" y="100"/>
                </a:cubicBezTo>
                <a:close/>
              </a:path>
            </a:pathLst>
          </a:custGeom>
          <a:solidFill>
            <a:srgbClr val="FF9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2" name="Freeform 14"/>
          <p:cNvSpPr>
            <a:spLocks noEditPoints="1"/>
          </p:cNvSpPr>
          <p:nvPr/>
        </p:nvSpPr>
        <p:spPr bwMode="auto">
          <a:xfrm>
            <a:off x="7740650" y="1146175"/>
            <a:ext cx="665163" cy="661988"/>
          </a:xfrm>
          <a:custGeom>
            <a:avLst/>
            <a:gdLst>
              <a:gd name="T0" fmla="*/ 2147483646 w 149"/>
              <a:gd name="T1" fmla="*/ 2147483646 h 148"/>
              <a:gd name="T2" fmla="*/ 2147483646 w 149"/>
              <a:gd name="T3" fmla="*/ 2147483646 h 148"/>
              <a:gd name="T4" fmla="*/ 2147483646 w 149"/>
              <a:gd name="T5" fmla="*/ 2147483646 h 148"/>
              <a:gd name="T6" fmla="*/ 0 w 149"/>
              <a:gd name="T7" fmla="*/ 2147483646 h 148"/>
              <a:gd name="T8" fmla="*/ 2147483646 w 149"/>
              <a:gd name="T9" fmla="*/ 2147483646 h 148"/>
              <a:gd name="T10" fmla="*/ 2147483646 w 149"/>
              <a:gd name="T11" fmla="*/ 2147483646 h 148"/>
              <a:gd name="T12" fmla="*/ 2147483646 w 149"/>
              <a:gd name="T13" fmla="*/ 0 h 148"/>
              <a:gd name="T14" fmla="*/ 2147483646 w 149"/>
              <a:gd name="T15" fmla="*/ 2147483646 h 148"/>
              <a:gd name="T16" fmla="*/ 2147483646 w 149"/>
              <a:gd name="T17" fmla="*/ 2147483646 h 148"/>
              <a:gd name="T18" fmla="*/ 2147483646 w 149"/>
              <a:gd name="T19" fmla="*/ 0 h 1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9" h="148">
                <a:moveTo>
                  <a:pt x="70" y="78"/>
                </a:moveTo>
                <a:cubicBezTo>
                  <a:pt x="140" y="78"/>
                  <a:pt x="140" y="78"/>
                  <a:pt x="140" y="78"/>
                </a:cubicBezTo>
                <a:cubicBezTo>
                  <a:pt x="140" y="116"/>
                  <a:pt x="109" y="148"/>
                  <a:pt x="70" y="148"/>
                </a:cubicBezTo>
                <a:cubicBezTo>
                  <a:pt x="32" y="148"/>
                  <a:pt x="0" y="116"/>
                  <a:pt x="0" y="78"/>
                </a:cubicBezTo>
                <a:cubicBezTo>
                  <a:pt x="0" y="39"/>
                  <a:pt x="32" y="8"/>
                  <a:pt x="70" y="8"/>
                </a:cubicBezTo>
                <a:lnTo>
                  <a:pt x="70" y="78"/>
                </a:lnTo>
                <a:close/>
                <a:moveTo>
                  <a:pt x="79" y="0"/>
                </a:moveTo>
                <a:cubicBezTo>
                  <a:pt x="79" y="69"/>
                  <a:pt x="79" y="69"/>
                  <a:pt x="79" y="69"/>
                </a:cubicBezTo>
                <a:cubicBezTo>
                  <a:pt x="149" y="69"/>
                  <a:pt x="149" y="69"/>
                  <a:pt x="149" y="69"/>
                </a:cubicBezTo>
                <a:cubicBezTo>
                  <a:pt x="149" y="31"/>
                  <a:pt x="117" y="0"/>
                  <a:pt x="79" y="0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3" name="Oval 15"/>
          <p:cNvSpPr>
            <a:spLocks noChangeArrowheads="1"/>
          </p:cNvSpPr>
          <p:nvPr/>
        </p:nvSpPr>
        <p:spPr bwMode="auto">
          <a:xfrm>
            <a:off x="762000" y="3114675"/>
            <a:ext cx="630238" cy="630238"/>
          </a:xfrm>
          <a:prstGeom prst="ellipse">
            <a:avLst/>
          </a:prstGeom>
          <a:solidFill>
            <a:srgbClr val="FFC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2044" name="Oval 16"/>
          <p:cNvSpPr>
            <a:spLocks noChangeArrowheads="1"/>
          </p:cNvSpPr>
          <p:nvPr/>
        </p:nvSpPr>
        <p:spPr bwMode="auto">
          <a:xfrm>
            <a:off x="2155825" y="3114675"/>
            <a:ext cx="630238" cy="630238"/>
          </a:xfrm>
          <a:prstGeom prst="ellipse">
            <a:avLst/>
          </a:prstGeom>
          <a:solidFill>
            <a:srgbClr val="FF9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2045" name="Oval 17"/>
          <p:cNvSpPr>
            <a:spLocks noChangeArrowheads="1"/>
          </p:cNvSpPr>
          <p:nvPr/>
        </p:nvSpPr>
        <p:spPr bwMode="auto">
          <a:xfrm>
            <a:off x="3567113" y="3114675"/>
            <a:ext cx="630237" cy="630238"/>
          </a:xfrm>
          <a:prstGeom prst="ellipse">
            <a:avLst/>
          </a:pr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2046" name="Oval 18"/>
          <p:cNvSpPr>
            <a:spLocks noChangeArrowheads="1"/>
          </p:cNvSpPr>
          <p:nvPr/>
        </p:nvSpPr>
        <p:spPr bwMode="auto">
          <a:xfrm>
            <a:off x="4960938" y="3114675"/>
            <a:ext cx="630237" cy="630238"/>
          </a:xfrm>
          <a:prstGeom prst="ellipse">
            <a:avLst/>
          </a:pr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2047" name="Oval 19"/>
          <p:cNvSpPr>
            <a:spLocks noChangeArrowheads="1"/>
          </p:cNvSpPr>
          <p:nvPr/>
        </p:nvSpPr>
        <p:spPr bwMode="auto">
          <a:xfrm>
            <a:off x="6359525" y="3114675"/>
            <a:ext cx="630238" cy="630238"/>
          </a:xfrm>
          <a:prstGeom prst="ellipse">
            <a:avLst/>
          </a:prstGeom>
          <a:solidFill>
            <a:srgbClr val="69DA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2048" name="Oval 20"/>
          <p:cNvSpPr>
            <a:spLocks noChangeArrowheads="1"/>
          </p:cNvSpPr>
          <p:nvPr/>
        </p:nvSpPr>
        <p:spPr bwMode="auto">
          <a:xfrm>
            <a:off x="7758113" y="3114675"/>
            <a:ext cx="630237" cy="630238"/>
          </a:xfrm>
          <a:prstGeom prst="ellipse">
            <a:avLst/>
          </a:pr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2049" name="Oval 21"/>
          <p:cNvSpPr>
            <a:spLocks noChangeArrowheads="1"/>
          </p:cNvSpPr>
          <p:nvPr/>
        </p:nvSpPr>
        <p:spPr bwMode="auto">
          <a:xfrm>
            <a:off x="9166225" y="3114675"/>
            <a:ext cx="630238" cy="630238"/>
          </a:xfrm>
          <a:prstGeom prst="ellipse">
            <a:avLst/>
          </a:pr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2050" name="Oval 22"/>
          <p:cNvSpPr>
            <a:spLocks noChangeArrowheads="1"/>
          </p:cNvSpPr>
          <p:nvPr/>
        </p:nvSpPr>
        <p:spPr bwMode="auto">
          <a:xfrm>
            <a:off x="10560050" y="3114675"/>
            <a:ext cx="630238" cy="630238"/>
          </a:xfrm>
          <a:prstGeom prst="ellipse">
            <a:avLst/>
          </a:pr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2051" name="Rectangle 23"/>
          <p:cNvSpPr>
            <a:spLocks noChangeArrowheads="1"/>
          </p:cNvSpPr>
          <p:nvPr/>
        </p:nvSpPr>
        <p:spPr bwMode="auto">
          <a:xfrm>
            <a:off x="2338388" y="3141663"/>
            <a:ext cx="56356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700" b="1">
                <a:solidFill>
                  <a:srgbClr val="FFFFFF"/>
                </a:solidFill>
                <a:latin typeface="Montserrat" panose="02000505000000020004" pitchFamily="2" charset="0"/>
              </a:rPr>
              <a:t>2</a:t>
            </a:r>
            <a:endParaRPr lang="en-US" altLang="en-US" sz="1800"/>
          </a:p>
        </p:txBody>
      </p:sp>
      <p:sp>
        <p:nvSpPr>
          <p:cNvPr id="172052" name="Rectangle 24"/>
          <p:cNvSpPr>
            <a:spLocks noChangeArrowheads="1"/>
          </p:cNvSpPr>
          <p:nvPr/>
        </p:nvSpPr>
        <p:spPr bwMode="auto">
          <a:xfrm>
            <a:off x="3754438" y="3141663"/>
            <a:ext cx="5540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700" b="1">
                <a:solidFill>
                  <a:srgbClr val="FFFFFF"/>
                </a:solidFill>
                <a:latin typeface="Montserrat" panose="02000505000000020004" pitchFamily="2" charset="0"/>
              </a:rPr>
              <a:t>3</a:t>
            </a:r>
            <a:endParaRPr lang="en-US" altLang="en-US" sz="1800"/>
          </a:p>
        </p:txBody>
      </p:sp>
      <p:sp>
        <p:nvSpPr>
          <p:cNvPr id="172053" name="Rectangle 25"/>
          <p:cNvSpPr>
            <a:spLocks noChangeArrowheads="1"/>
          </p:cNvSpPr>
          <p:nvPr/>
        </p:nvSpPr>
        <p:spPr bwMode="auto">
          <a:xfrm>
            <a:off x="5145088" y="3141663"/>
            <a:ext cx="5540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700" b="1">
                <a:solidFill>
                  <a:srgbClr val="FFFFFF"/>
                </a:solidFill>
                <a:latin typeface="Montserrat" panose="02000505000000020004" pitchFamily="2" charset="0"/>
              </a:rPr>
              <a:t>4</a:t>
            </a:r>
            <a:endParaRPr lang="en-US" altLang="en-US" sz="1800"/>
          </a:p>
        </p:txBody>
      </p:sp>
      <p:sp>
        <p:nvSpPr>
          <p:cNvPr id="172054" name="Rectangle 26"/>
          <p:cNvSpPr>
            <a:spLocks noChangeArrowheads="1"/>
          </p:cNvSpPr>
          <p:nvPr/>
        </p:nvSpPr>
        <p:spPr bwMode="auto">
          <a:xfrm>
            <a:off x="984250" y="3141663"/>
            <a:ext cx="46513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700" b="1">
                <a:solidFill>
                  <a:srgbClr val="FFFFFF"/>
                </a:solidFill>
                <a:latin typeface="Montserrat" panose="02000505000000020004" pitchFamily="2" charset="0"/>
              </a:rPr>
              <a:t>1</a:t>
            </a:r>
            <a:endParaRPr lang="en-US" altLang="en-US" sz="1800"/>
          </a:p>
        </p:txBody>
      </p:sp>
      <p:sp>
        <p:nvSpPr>
          <p:cNvPr id="172055" name="Rectangle 27"/>
          <p:cNvSpPr>
            <a:spLocks noChangeArrowheads="1"/>
          </p:cNvSpPr>
          <p:nvPr/>
        </p:nvSpPr>
        <p:spPr bwMode="auto">
          <a:xfrm>
            <a:off x="7923213" y="3141663"/>
            <a:ext cx="5730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700" b="1">
                <a:solidFill>
                  <a:srgbClr val="FFFFFF"/>
                </a:solidFill>
                <a:latin typeface="Montserrat" panose="02000505000000020004" pitchFamily="2" charset="0"/>
              </a:rPr>
              <a:t>6</a:t>
            </a:r>
            <a:endParaRPr lang="en-US" altLang="en-US" sz="1800"/>
          </a:p>
        </p:txBody>
      </p:sp>
      <p:sp>
        <p:nvSpPr>
          <p:cNvPr id="172056" name="Rectangle 28"/>
          <p:cNvSpPr>
            <a:spLocks noChangeArrowheads="1"/>
          </p:cNvSpPr>
          <p:nvPr/>
        </p:nvSpPr>
        <p:spPr bwMode="auto">
          <a:xfrm>
            <a:off x="9358313" y="3141663"/>
            <a:ext cx="55086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700" b="1">
                <a:solidFill>
                  <a:srgbClr val="FFFFFF"/>
                </a:solidFill>
                <a:latin typeface="Montserrat" panose="02000505000000020004" pitchFamily="2" charset="0"/>
              </a:rPr>
              <a:t>7</a:t>
            </a:r>
            <a:endParaRPr lang="en-US" altLang="en-US" sz="1800"/>
          </a:p>
        </p:txBody>
      </p:sp>
      <p:sp>
        <p:nvSpPr>
          <p:cNvPr id="172057" name="Rectangle 29"/>
          <p:cNvSpPr>
            <a:spLocks noChangeArrowheads="1"/>
          </p:cNvSpPr>
          <p:nvPr/>
        </p:nvSpPr>
        <p:spPr bwMode="auto">
          <a:xfrm>
            <a:off x="10725150" y="3141663"/>
            <a:ext cx="5810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700" b="1">
                <a:solidFill>
                  <a:srgbClr val="FFFFFF"/>
                </a:solidFill>
                <a:latin typeface="Montserrat" panose="02000505000000020004" pitchFamily="2" charset="0"/>
              </a:rPr>
              <a:t>8</a:t>
            </a:r>
            <a:endParaRPr lang="en-US" altLang="en-US" sz="1800"/>
          </a:p>
        </p:txBody>
      </p:sp>
      <p:sp>
        <p:nvSpPr>
          <p:cNvPr id="172058" name="Rectangle 30"/>
          <p:cNvSpPr>
            <a:spLocks noChangeArrowheads="1"/>
          </p:cNvSpPr>
          <p:nvPr/>
        </p:nvSpPr>
        <p:spPr bwMode="auto">
          <a:xfrm>
            <a:off x="6543675" y="3141663"/>
            <a:ext cx="5588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700" b="1">
                <a:solidFill>
                  <a:srgbClr val="FFFFFF"/>
                </a:solidFill>
                <a:latin typeface="Montserrat" panose="02000505000000020004" pitchFamily="2" charset="0"/>
              </a:rPr>
              <a:t>5</a:t>
            </a:r>
            <a:endParaRPr lang="en-US" altLang="en-US" sz="1800"/>
          </a:p>
        </p:txBody>
      </p:sp>
      <p:sp>
        <p:nvSpPr>
          <p:cNvPr id="172059" name="Line 31"/>
          <p:cNvSpPr>
            <a:spLocks noChangeShapeType="1"/>
          </p:cNvSpPr>
          <p:nvPr/>
        </p:nvSpPr>
        <p:spPr bwMode="auto">
          <a:xfrm>
            <a:off x="1436688" y="3432175"/>
            <a:ext cx="674687" cy="0"/>
          </a:xfrm>
          <a:prstGeom prst="line">
            <a:avLst/>
          </a:prstGeom>
          <a:noFill/>
          <a:ln w="4127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0" name="Line 32"/>
          <p:cNvSpPr>
            <a:spLocks noChangeShapeType="1"/>
          </p:cNvSpPr>
          <p:nvPr/>
        </p:nvSpPr>
        <p:spPr bwMode="auto">
          <a:xfrm>
            <a:off x="2830513" y="3432175"/>
            <a:ext cx="674687" cy="0"/>
          </a:xfrm>
          <a:prstGeom prst="line">
            <a:avLst/>
          </a:prstGeom>
          <a:noFill/>
          <a:ln w="4127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1" name="Line 33"/>
          <p:cNvSpPr>
            <a:spLocks noChangeShapeType="1"/>
          </p:cNvSpPr>
          <p:nvPr/>
        </p:nvSpPr>
        <p:spPr bwMode="auto">
          <a:xfrm>
            <a:off x="4237038" y="3432175"/>
            <a:ext cx="679450" cy="0"/>
          </a:xfrm>
          <a:prstGeom prst="line">
            <a:avLst/>
          </a:prstGeom>
          <a:noFill/>
          <a:ln w="4127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2" name="Line 34"/>
          <p:cNvSpPr>
            <a:spLocks noChangeShapeType="1"/>
          </p:cNvSpPr>
          <p:nvPr/>
        </p:nvSpPr>
        <p:spPr bwMode="auto">
          <a:xfrm>
            <a:off x="5635625" y="3432175"/>
            <a:ext cx="674688" cy="0"/>
          </a:xfrm>
          <a:prstGeom prst="line">
            <a:avLst/>
          </a:prstGeom>
          <a:noFill/>
          <a:ln w="4127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3" name="Line 35"/>
          <p:cNvSpPr>
            <a:spLocks noChangeShapeType="1"/>
          </p:cNvSpPr>
          <p:nvPr/>
        </p:nvSpPr>
        <p:spPr bwMode="auto">
          <a:xfrm>
            <a:off x="7031038" y="3432175"/>
            <a:ext cx="674687" cy="0"/>
          </a:xfrm>
          <a:prstGeom prst="line">
            <a:avLst/>
          </a:prstGeom>
          <a:noFill/>
          <a:ln w="4127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4" name="Line 36"/>
          <p:cNvSpPr>
            <a:spLocks noChangeShapeType="1"/>
          </p:cNvSpPr>
          <p:nvPr/>
        </p:nvSpPr>
        <p:spPr bwMode="auto">
          <a:xfrm>
            <a:off x="8429625" y="3432175"/>
            <a:ext cx="677863" cy="0"/>
          </a:xfrm>
          <a:prstGeom prst="line">
            <a:avLst/>
          </a:prstGeom>
          <a:noFill/>
          <a:ln w="4127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5" name="Line 37"/>
          <p:cNvSpPr>
            <a:spLocks noChangeShapeType="1"/>
          </p:cNvSpPr>
          <p:nvPr/>
        </p:nvSpPr>
        <p:spPr bwMode="auto">
          <a:xfrm>
            <a:off x="9840913" y="3432175"/>
            <a:ext cx="679450" cy="0"/>
          </a:xfrm>
          <a:prstGeom prst="line">
            <a:avLst/>
          </a:prstGeom>
          <a:noFill/>
          <a:ln w="4127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6" name="Line 38"/>
          <p:cNvSpPr>
            <a:spLocks noChangeShapeType="1"/>
          </p:cNvSpPr>
          <p:nvPr/>
        </p:nvSpPr>
        <p:spPr bwMode="auto">
          <a:xfrm>
            <a:off x="1074738" y="3906838"/>
            <a:ext cx="0" cy="982662"/>
          </a:xfrm>
          <a:prstGeom prst="line">
            <a:avLst/>
          </a:prstGeom>
          <a:noFill/>
          <a:ln w="4127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7" name="Line 39"/>
          <p:cNvSpPr>
            <a:spLocks noChangeShapeType="1"/>
          </p:cNvSpPr>
          <p:nvPr/>
        </p:nvSpPr>
        <p:spPr bwMode="auto">
          <a:xfrm>
            <a:off x="3879850" y="3906838"/>
            <a:ext cx="0" cy="982662"/>
          </a:xfrm>
          <a:prstGeom prst="line">
            <a:avLst/>
          </a:prstGeom>
          <a:noFill/>
          <a:ln w="4127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8" name="Line 40"/>
          <p:cNvSpPr>
            <a:spLocks noChangeShapeType="1"/>
          </p:cNvSpPr>
          <p:nvPr/>
        </p:nvSpPr>
        <p:spPr bwMode="auto">
          <a:xfrm>
            <a:off x="6681788" y="3906838"/>
            <a:ext cx="0" cy="982662"/>
          </a:xfrm>
          <a:prstGeom prst="line">
            <a:avLst/>
          </a:prstGeom>
          <a:noFill/>
          <a:ln w="4127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9" name="Line 41"/>
          <p:cNvSpPr>
            <a:spLocks noChangeShapeType="1"/>
          </p:cNvSpPr>
          <p:nvPr/>
        </p:nvSpPr>
        <p:spPr bwMode="auto">
          <a:xfrm>
            <a:off x="9496425" y="3906838"/>
            <a:ext cx="0" cy="982662"/>
          </a:xfrm>
          <a:prstGeom prst="line">
            <a:avLst/>
          </a:prstGeom>
          <a:noFill/>
          <a:ln w="4127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70" name="Line 42"/>
          <p:cNvSpPr>
            <a:spLocks noChangeShapeType="1"/>
          </p:cNvSpPr>
          <p:nvPr/>
        </p:nvSpPr>
        <p:spPr bwMode="auto">
          <a:xfrm>
            <a:off x="10877550" y="1970088"/>
            <a:ext cx="0" cy="987425"/>
          </a:xfrm>
          <a:prstGeom prst="line">
            <a:avLst/>
          </a:prstGeom>
          <a:noFill/>
          <a:ln w="4127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71" name="Line 43"/>
          <p:cNvSpPr>
            <a:spLocks noChangeShapeType="1"/>
          </p:cNvSpPr>
          <p:nvPr/>
        </p:nvSpPr>
        <p:spPr bwMode="auto">
          <a:xfrm>
            <a:off x="8070850" y="1970088"/>
            <a:ext cx="0" cy="987425"/>
          </a:xfrm>
          <a:prstGeom prst="line">
            <a:avLst/>
          </a:prstGeom>
          <a:noFill/>
          <a:ln w="4127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72" name="Line 44"/>
          <p:cNvSpPr>
            <a:spLocks noChangeShapeType="1"/>
          </p:cNvSpPr>
          <p:nvPr/>
        </p:nvSpPr>
        <p:spPr bwMode="auto">
          <a:xfrm>
            <a:off x="5283200" y="1970088"/>
            <a:ext cx="0" cy="987425"/>
          </a:xfrm>
          <a:prstGeom prst="line">
            <a:avLst/>
          </a:prstGeom>
          <a:noFill/>
          <a:ln w="4127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73" name="Line 45"/>
          <p:cNvSpPr>
            <a:spLocks noChangeShapeType="1"/>
          </p:cNvSpPr>
          <p:nvPr/>
        </p:nvSpPr>
        <p:spPr bwMode="auto">
          <a:xfrm>
            <a:off x="2481263" y="1970088"/>
            <a:ext cx="0" cy="987425"/>
          </a:xfrm>
          <a:prstGeom prst="line">
            <a:avLst/>
          </a:prstGeom>
          <a:noFill/>
          <a:ln w="4127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74" name="TextBox 93"/>
          <p:cNvSpPr txBox="1">
            <a:spLocks noChangeArrowheads="1"/>
          </p:cNvSpPr>
          <p:nvPr/>
        </p:nvSpPr>
        <p:spPr bwMode="auto">
          <a:xfrm>
            <a:off x="2901949" y="1522949"/>
            <a:ext cx="18399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“Ta’limda korrupsiyaga qarshi kurashamiz”</a:t>
            </a:r>
            <a:endParaRPr lang="ru-RU" altLang="ru-RU" sz="1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75" name="TextBox 93"/>
          <p:cNvSpPr txBox="1">
            <a:spLocks noChangeArrowheads="1"/>
          </p:cNvSpPr>
          <p:nvPr/>
        </p:nvSpPr>
        <p:spPr bwMode="auto">
          <a:xfrm>
            <a:off x="5641468" y="2076520"/>
            <a:ext cx="21224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“Korrupsiyasiz oliy ta’lim”</a:t>
            </a:r>
            <a:endParaRPr lang="ru-RU" altLang="ru-RU" sz="16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76" name="TextBox 93"/>
          <p:cNvSpPr txBox="1">
            <a:spLocks noChangeArrowheads="1"/>
          </p:cNvSpPr>
          <p:nvPr/>
        </p:nvSpPr>
        <p:spPr bwMode="auto">
          <a:xfrm>
            <a:off x="8392896" y="2017674"/>
            <a:ext cx="2122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“Korrupsiyasiz soha”</a:t>
            </a:r>
            <a:endParaRPr lang="ru-RU" altLang="ru-RU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78" name="TextBox 93"/>
          <p:cNvSpPr txBox="1">
            <a:spLocks noChangeArrowheads="1"/>
          </p:cNvSpPr>
          <p:nvPr/>
        </p:nvSpPr>
        <p:spPr bwMode="auto">
          <a:xfrm>
            <a:off x="4494393" y="4121150"/>
            <a:ext cx="1635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uz-Cyrl-UZ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“Yoshlar korrupsiyaga yo‘q deydi!”</a:t>
            </a:r>
            <a:endParaRPr lang="ru-RU" altLang="ru-RU" sz="1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79" name="TextBox 93"/>
          <p:cNvSpPr txBox="1">
            <a:spLocks noChangeArrowheads="1"/>
          </p:cNvSpPr>
          <p:nvPr/>
        </p:nvSpPr>
        <p:spPr bwMode="auto">
          <a:xfrm>
            <a:off x="6878471" y="3931879"/>
            <a:ext cx="249872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“Yoshlarimizda korrupsiyaga qarshi toqatsizlikni shakllantiramiz”</a:t>
            </a:r>
            <a:endParaRPr lang="ru-RU" altLang="ru-RU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80" name="TextBox 93"/>
          <p:cNvSpPr txBox="1">
            <a:spLocks noChangeArrowheads="1"/>
          </p:cNvSpPr>
          <p:nvPr/>
        </p:nvSpPr>
        <p:spPr bwMode="auto">
          <a:xfrm>
            <a:off x="9885363" y="4028837"/>
            <a:ext cx="19083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“Korrupsiya talaba nigohida”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AD6D1-026D-C31B-446B-943329C980F8}"/>
              </a:ext>
            </a:extLst>
          </p:cNvPr>
          <p:cNvSpPr txBox="1"/>
          <p:nvPr/>
        </p:nvSpPr>
        <p:spPr>
          <a:xfrm>
            <a:off x="92872" y="842938"/>
            <a:ext cx="20814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“Biz tahsil olayotgan ta’lim muassasasida korrupsiyaga o‘rin yo‘q” </a:t>
            </a:r>
            <a:endParaRPr lang="ru-RU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C50BD-06FF-32A8-97F6-020226A9ED0A}"/>
              </a:ext>
            </a:extLst>
          </p:cNvPr>
          <p:cNvSpPr txBox="1"/>
          <p:nvPr/>
        </p:nvSpPr>
        <p:spPr>
          <a:xfrm>
            <a:off x="1238722" y="4104646"/>
            <a:ext cx="22457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“Biz korrupsiyaga qarshimiz”</a:t>
            </a:r>
            <a:endParaRPr lang="ru-RU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2A847-38B5-4084-B7F2-405724481F09}"/>
              </a:ext>
            </a:extLst>
          </p:cNvPr>
          <p:cNvSpPr txBox="1"/>
          <p:nvPr/>
        </p:nvSpPr>
        <p:spPr>
          <a:xfrm>
            <a:off x="228600" y="5970062"/>
            <a:ext cx="117936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4843 marotaba profilaktik mazmunidagi davra suhbatlari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, </a:t>
            </a:r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seminar-trening (</a:t>
            </a:r>
            <a:r>
              <a:rPr kumimoji="0" lang="uz-Latn-UZ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678</a:t>
            </a:r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) va uchrashuvlar (</a:t>
            </a:r>
            <a:r>
              <a:rPr kumimoji="0" lang="uz-Latn-UZ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1771</a:t>
            </a:r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)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o‘tkazildi.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71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93"/>
          <p:cNvSpPr txBox="1">
            <a:spLocks noChangeArrowheads="1"/>
          </p:cNvSpPr>
          <p:nvPr/>
        </p:nvSpPr>
        <p:spPr bwMode="auto">
          <a:xfrm>
            <a:off x="1879600" y="1932162"/>
            <a:ext cx="9539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uz-Latn-UZ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magistratura bosqichlariga imtihonsiz qabul qilishni tashkil qilin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ishi.</a:t>
            </a:r>
            <a:endParaRPr lang="ru-RU" altLang="ru-RU" sz="1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Oval 7"/>
          <p:cNvSpPr>
            <a:spLocks noChangeArrowheads="1"/>
          </p:cNvSpPr>
          <p:nvPr/>
        </p:nvSpPr>
        <p:spPr bwMode="auto">
          <a:xfrm>
            <a:off x="1225550" y="1787525"/>
            <a:ext cx="577850" cy="574675"/>
          </a:xfrm>
          <a:prstGeom prst="ellipse">
            <a:avLst/>
          </a:prstGeom>
          <a:solidFill>
            <a:srgbClr val="FFC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48" name="Oval 8"/>
          <p:cNvSpPr>
            <a:spLocks noChangeArrowheads="1"/>
          </p:cNvSpPr>
          <p:nvPr/>
        </p:nvSpPr>
        <p:spPr bwMode="auto">
          <a:xfrm>
            <a:off x="1225550" y="2797175"/>
            <a:ext cx="577850" cy="579438"/>
          </a:xfrm>
          <a:prstGeom prst="ellipse">
            <a:avLst/>
          </a:pr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49" name="Oval 9"/>
          <p:cNvSpPr>
            <a:spLocks noChangeArrowheads="1"/>
          </p:cNvSpPr>
          <p:nvPr/>
        </p:nvSpPr>
        <p:spPr bwMode="auto">
          <a:xfrm>
            <a:off x="1225550" y="3811588"/>
            <a:ext cx="577850" cy="579437"/>
          </a:xfrm>
          <a:prstGeom prst="ellipse">
            <a:avLst/>
          </a:pr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0" name="Oval 10"/>
          <p:cNvSpPr>
            <a:spLocks noChangeArrowheads="1"/>
          </p:cNvSpPr>
          <p:nvPr/>
        </p:nvSpPr>
        <p:spPr bwMode="auto">
          <a:xfrm>
            <a:off x="1225550" y="4821238"/>
            <a:ext cx="577850" cy="579437"/>
          </a:xfrm>
          <a:prstGeom prst="ellipse">
            <a:avLst/>
          </a:prstGeom>
          <a:solidFill>
            <a:srgbClr val="095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1" name="Oval 11"/>
          <p:cNvSpPr>
            <a:spLocks noChangeArrowheads="1"/>
          </p:cNvSpPr>
          <p:nvPr/>
        </p:nvSpPr>
        <p:spPr bwMode="auto">
          <a:xfrm>
            <a:off x="1225550" y="5768975"/>
            <a:ext cx="577850" cy="577850"/>
          </a:xfrm>
          <a:prstGeom prst="ellipse">
            <a:avLst/>
          </a:prstGeom>
          <a:solidFill>
            <a:srgbClr val="69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2" name="Rectangle 12"/>
          <p:cNvSpPr>
            <a:spLocks noChangeArrowheads="1"/>
          </p:cNvSpPr>
          <p:nvPr/>
        </p:nvSpPr>
        <p:spPr bwMode="auto">
          <a:xfrm>
            <a:off x="1955800" y="1644130"/>
            <a:ext cx="20404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2000" b="1" dirty="0">
                <a:solidFill>
                  <a:srgbClr val="F7AE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MAGISTRATURA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53" name="Rectangle 13"/>
          <p:cNvSpPr>
            <a:spLocks noChangeArrowheads="1"/>
          </p:cNvSpPr>
          <p:nvPr/>
        </p:nvSpPr>
        <p:spPr bwMode="auto">
          <a:xfrm>
            <a:off x="2163292" y="2416756"/>
            <a:ext cx="8127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HEMIS</a:t>
            </a:r>
            <a:endParaRPr lang="en-US" alt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54" name="Rectangle 14"/>
          <p:cNvSpPr>
            <a:spLocks noChangeArrowheads="1"/>
          </p:cNvSpPr>
          <p:nvPr/>
        </p:nvSpPr>
        <p:spPr bwMode="auto">
          <a:xfrm>
            <a:off x="2163292" y="3383820"/>
            <a:ext cx="259808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2000" b="1" dirty="0">
                <a:solidFill>
                  <a:srgbClr val="8C1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O‘qishga qabul qilish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2007460" y="4699731"/>
            <a:ext cx="30793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ta yo‘nalishni tanlash </a:t>
            </a:r>
            <a:endParaRPr lang="en-US" alt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56" name="Rectangle 16"/>
          <p:cNvSpPr>
            <a:spLocks noChangeArrowheads="1"/>
          </p:cNvSpPr>
          <p:nvPr/>
        </p:nvSpPr>
        <p:spPr bwMode="auto">
          <a:xfrm>
            <a:off x="1955800" y="5615086"/>
            <a:ext cx="13544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2000" b="1" dirty="0">
                <a:solidFill>
                  <a:srgbClr val="69D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KONTRAKT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57" name="Rectangle 17"/>
          <p:cNvSpPr>
            <a:spLocks noChangeArrowheads="1"/>
          </p:cNvSpPr>
          <p:nvPr/>
        </p:nvSpPr>
        <p:spPr bwMode="auto">
          <a:xfrm>
            <a:off x="1368425" y="1900238"/>
            <a:ext cx="5111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b="1">
                <a:solidFill>
                  <a:srgbClr val="FFFFFF"/>
                </a:solidFill>
                <a:latin typeface="Open Sans Semibold" panose="020B0706030804020204" pitchFamily="34" charset="0"/>
              </a:rPr>
              <a:t>01</a:t>
            </a:r>
            <a:endParaRPr lang="en-US" altLang="en-US" sz="1800"/>
          </a:p>
        </p:txBody>
      </p:sp>
      <p:sp>
        <p:nvSpPr>
          <p:cNvPr id="57358" name="Rectangle 18"/>
          <p:cNvSpPr>
            <a:spLocks noChangeArrowheads="1"/>
          </p:cNvSpPr>
          <p:nvPr/>
        </p:nvSpPr>
        <p:spPr bwMode="auto">
          <a:xfrm>
            <a:off x="1355725" y="2909888"/>
            <a:ext cx="5111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b="1">
                <a:solidFill>
                  <a:srgbClr val="FFFFFF"/>
                </a:solidFill>
                <a:latin typeface="Open Sans Semibold" panose="020B0706030804020204" pitchFamily="34" charset="0"/>
              </a:rPr>
              <a:t>02</a:t>
            </a:r>
            <a:endParaRPr lang="en-US" altLang="en-US" sz="1800"/>
          </a:p>
        </p:txBody>
      </p:sp>
      <p:sp>
        <p:nvSpPr>
          <p:cNvPr id="57359" name="Rectangle 19"/>
          <p:cNvSpPr>
            <a:spLocks noChangeArrowheads="1"/>
          </p:cNvSpPr>
          <p:nvPr/>
        </p:nvSpPr>
        <p:spPr bwMode="auto">
          <a:xfrm>
            <a:off x="1355725" y="3919538"/>
            <a:ext cx="5111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b="1">
                <a:solidFill>
                  <a:srgbClr val="FFFFFF"/>
                </a:solidFill>
                <a:latin typeface="Open Sans Semibold" panose="020B0706030804020204" pitchFamily="34" charset="0"/>
              </a:rPr>
              <a:t>03</a:t>
            </a:r>
            <a:endParaRPr lang="en-US" altLang="en-US" sz="1800"/>
          </a:p>
        </p:txBody>
      </p:sp>
      <p:sp>
        <p:nvSpPr>
          <p:cNvPr id="57360" name="Rectangle 20"/>
          <p:cNvSpPr>
            <a:spLocks noChangeArrowheads="1"/>
          </p:cNvSpPr>
          <p:nvPr/>
        </p:nvSpPr>
        <p:spPr bwMode="auto">
          <a:xfrm>
            <a:off x="1355725" y="4933950"/>
            <a:ext cx="5111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b="1">
                <a:solidFill>
                  <a:srgbClr val="FFFFFF"/>
                </a:solidFill>
                <a:latin typeface="Open Sans Semibold" panose="020B0706030804020204" pitchFamily="34" charset="0"/>
              </a:rPr>
              <a:t>04</a:t>
            </a:r>
            <a:endParaRPr lang="en-US" altLang="en-US" sz="1800"/>
          </a:p>
        </p:txBody>
      </p:sp>
      <p:sp>
        <p:nvSpPr>
          <p:cNvPr id="57361" name="Rectangle 21"/>
          <p:cNvSpPr>
            <a:spLocks noChangeArrowheads="1"/>
          </p:cNvSpPr>
          <p:nvPr/>
        </p:nvSpPr>
        <p:spPr bwMode="auto">
          <a:xfrm>
            <a:off x="1355725" y="5880100"/>
            <a:ext cx="5111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b="1">
                <a:solidFill>
                  <a:srgbClr val="FFFFFF"/>
                </a:solidFill>
                <a:latin typeface="Open Sans Semibold" panose="020B0706030804020204" pitchFamily="34" charset="0"/>
              </a:rPr>
              <a:t>05</a:t>
            </a:r>
            <a:endParaRPr lang="en-US" altLang="en-US" sz="1800"/>
          </a:p>
        </p:txBody>
      </p:sp>
      <p:sp>
        <p:nvSpPr>
          <p:cNvPr id="57398" name="Rectangle 64"/>
          <p:cNvSpPr>
            <a:spLocks noChangeArrowheads="1"/>
          </p:cNvSpPr>
          <p:nvPr/>
        </p:nvSpPr>
        <p:spPr bwMode="auto">
          <a:xfrm>
            <a:off x="1041255" y="214671"/>
            <a:ext cx="1056539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uz-Cyrl-U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OLIY  TA’LIM TIZIMIDA </a:t>
            </a:r>
            <a:r>
              <a:rPr kumimoji="0" lang="uz-Latn-U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KORRUP</a:t>
            </a:r>
            <a:r>
              <a:rPr kumimoji="0" lang="uz-Cyrl-U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S</a:t>
            </a:r>
            <a:r>
              <a:rPr kumimoji="0" lang="uz-Latn-U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IYA</a:t>
            </a:r>
            <a:r>
              <a:rPr kumimoji="0" lang="uz-Cyrl-U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VIY HARAKATLARNING QISQARISHIGA SABAB BO‘LGAN OMILLAR</a:t>
            </a:r>
            <a:r>
              <a:rPr kumimoji="0" lang="uz-Cyrl-UZ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:</a:t>
            </a:r>
            <a:endParaRPr lang="en-US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99" name="TextBox 93"/>
          <p:cNvSpPr txBox="1">
            <a:spLocks noChangeArrowheads="1"/>
          </p:cNvSpPr>
          <p:nvPr/>
        </p:nvSpPr>
        <p:spPr bwMode="auto">
          <a:xfrm>
            <a:off x="1803400" y="2609189"/>
            <a:ext cx="9906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“Oliy ta’lim jarayonlarini boshqarish axborot tizimi” (HEMIS) </a:t>
            </a:r>
            <a:r>
              <a:rPr kumimoji="0" lang="uz-Latn-UZ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ni joriy etil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ishi.</a:t>
            </a:r>
            <a:endParaRPr lang="ru-RU" altLang="ru-RU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400" name="TextBox 93"/>
          <p:cNvSpPr txBox="1">
            <a:spLocks noChangeArrowheads="1"/>
          </p:cNvSpPr>
          <p:nvPr/>
        </p:nvSpPr>
        <p:spPr bwMode="auto">
          <a:xfrm>
            <a:off x="1838954" y="3580111"/>
            <a:ext cx="100203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Barcha yo‘nalishlar uchun </a:t>
            </a:r>
            <a:r>
              <a:rPr kumimoji="0" lang="uz-Latn-UZ" sz="20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qo‘shimcha 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kvotalar berildi, xorijiy </a:t>
            </a:r>
            <a:r>
              <a:rPr lang="uz-Latn-UZ" sz="2000" dirty="0">
                <a:solidFill>
                  <a:srgbClr val="990033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OTM</a:t>
            </a:r>
            <a:r>
              <a:rPr lang="uz-Cyrl-UZ" sz="2000" dirty="0">
                <a:solidFill>
                  <a:srgbClr val="990033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larning filiallari va xususiylarini tashkil  qilish  hisobidan OTMlar soni ko‘paytirildi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40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401" name="TextBox 93"/>
          <p:cNvSpPr txBox="1">
            <a:spLocks noChangeArrowheads="1"/>
          </p:cNvSpPr>
          <p:nvPr/>
        </p:nvSpPr>
        <p:spPr bwMode="auto">
          <a:xfrm>
            <a:off x="1858963" y="4985139"/>
            <a:ext cx="96541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uz-Latn-UZ" sz="20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OTM</a:t>
            </a:r>
            <a:r>
              <a:rPr kumimoji="0" lang="uz-Cyrl-UZ" sz="20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da o‘qish uchun </a:t>
            </a:r>
            <a:r>
              <a:rPr lang="uz-Latn-UZ" sz="2000" dirty="0">
                <a:solidFill>
                  <a:srgbClr val="00206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5 ta yo‘nalishni </a:t>
            </a:r>
            <a:r>
              <a:rPr kumimoji="0" lang="uz-Latn-UZ" sz="20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tanlash</a:t>
            </a:r>
            <a:r>
              <a:rPr kumimoji="0" lang="uz-Cyrl-UZ" sz="20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imkoniyati berildi.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uz-Cyrl-UZ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402" name="TextBox 93"/>
          <p:cNvSpPr txBox="1">
            <a:spLocks noChangeArrowheads="1"/>
          </p:cNvSpPr>
          <p:nvPr/>
        </p:nvSpPr>
        <p:spPr bwMode="auto">
          <a:xfrm>
            <a:off x="1858963" y="5919788"/>
            <a:ext cx="9425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uz-Latn-UZ" sz="2000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qo‘shimcha to‘lov kontrakti</a:t>
            </a:r>
            <a:r>
              <a:rPr kumimoji="0" lang="uz-Cyrl-UZ" sz="2000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ni amalga oshirish  </a:t>
            </a:r>
            <a:r>
              <a:rPr kumimoji="0" lang="uz-Latn-UZ" sz="2000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muddati</a:t>
            </a:r>
            <a:r>
              <a:rPr kumimoji="0" lang="uz-Cyrl-UZ" sz="2000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bir necha marotaba </a:t>
            </a:r>
            <a:r>
              <a:rPr kumimoji="0" lang="uz-Latn-UZ" sz="2000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uzaytiril</a:t>
            </a:r>
            <a:r>
              <a:rPr kumimoji="0" lang="uz-Cyrl-UZ" sz="2000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d</a:t>
            </a:r>
            <a:r>
              <a:rPr kumimoji="0" lang="uz-Latn-UZ" sz="2000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i</a:t>
            </a:r>
            <a:r>
              <a:rPr kumimoji="0" lang="uz-Cyrl-UZ" sz="2000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.</a:t>
            </a:r>
            <a:endParaRPr lang="ru-RU" altLang="ru-RU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93"/>
          <p:cNvSpPr txBox="1">
            <a:spLocks noChangeArrowheads="1"/>
          </p:cNvSpPr>
          <p:nvPr/>
        </p:nvSpPr>
        <p:spPr bwMode="auto">
          <a:xfrm>
            <a:off x="595529" y="1546741"/>
            <a:ext cx="2476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z-Cyrl-UZ" altLang="ru-RU" sz="2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PROKURATURA</a:t>
            </a:r>
            <a:endParaRPr lang="ru-RU" altLang="ru-RU" sz="2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1" name="Rectangle 419"/>
          <p:cNvSpPr>
            <a:spLocks noChangeArrowheads="1"/>
          </p:cNvSpPr>
          <p:nvPr/>
        </p:nvSpPr>
        <p:spPr bwMode="auto">
          <a:xfrm>
            <a:off x="1177925" y="2411648"/>
            <a:ext cx="13112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uz-Cyrl-UZ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19ta</a:t>
            </a:r>
            <a:endParaRPr lang="en-US" alt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2" name="Rectangle 420"/>
          <p:cNvSpPr>
            <a:spLocks noChangeArrowheads="1"/>
          </p:cNvSpPr>
          <p:nvPr/>
        </p:nvSpPr>
        <p:spPr bwMode="auto">
          <a:xfrm>
            <a:off x="4152900" y="2352675"/>
            <a:ext cx="142716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uz-Cyrl-UZ" alt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12ta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" name="Rectangle 421"/>
          <p:cNvSpPr>
            <a:spLocks noChangeArrowheads="1"/>
          </p:cNvSpPr>
          <p:nvPr/>
        </p:nvSpPr>
        <p:spPr bwMode="auto">
          <a:xfrm>
            <a:off x="6889750" y="2352675"/>
            <a:ext cx="12033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uz-Cyrl-UZ" alt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5ta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4" name="Rectangle 422"/>
          <p:cNvSpPr>
            <a:spLocks noChangeArrowheads="1"/>
          </p:cNvSpPr>
          <p:nvPr/>
        </p:nvSpPr>
        <p:spPr bwMode="auto">
          <a:xfrm>
            <a:off x="9655175" y="2352675"/>
            <a:ext cx="13065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uz-Cyrl-UZ" alt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1ta 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903" name="Rectangle 424"/>
          <p:cNvSpPr>
            <a:spLocks noChangeArrowheads="1"/>
          </p:cNvSpPr>
          <p:nvPr/>
        </p:nvSpPr>
        <p:spPr bwMode="auto">
          <a:xfrm>
            <a:off x="374074" y="371475"/>
            <a:ext cx="1137804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Korrupsiyaga qarshi kurashish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“komplayens-nazorat” 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tizimini boshqarish bo‘limlari tomonidan OTMlarda jami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49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ta korrupsiyaviy harakatlarning alomatlari mavjud bo‘lgan holatlar  aniqlanib, ulardan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37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tasi bo‘yicha to‘plangan hujjatlar tegishli chora ko‘rish uchun huquqni</a:t>
            </a:r>
            <a:r>
              <a:rPr kumimoji="0" lang="uz-Cyrl-UZ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muhofaza qiluvchi organlarga taqdim qilingan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: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" name="TextBox 93"/>
          <p:cNvSpPr txBox="1">
            <a:spLocks noChangeArrowheads="1"/>
          </p:cNvSpPr>
          <p:nvPr/>
        </p:nvSpPr>
        <p:spPr bwMode="auto">
          <a:xfrm>
            <a:off x="3877794" y="1584442"/>
            <a:ext cx="1866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z-Cyrl-UZ" altLang="ru-RU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IIB </a:t>
            </a:r>
            <a:endParaRPr lang="ru-RU" altLang="ru-RU" sz="2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7" name="TextBox 93"/>
          <p:cNvSpPr txBox="1">
            <a:spLocks noChangeArrowheads="1"/>
          </p:cNvSpPr>
          <p:nvPr/>
        </p:nvSpPr>
        <p:spPr bwMode="auto">
          <a:xfrm>
            <a:off x="6508750" y="1581150"/>
            <a:ext cx="1866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z-Cyrl-UZ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DXX</a:t>
            </a:r>
            <a:endPara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8" name="TextBox 93"/>
          <p:cNvSpPr txBox="1">
            <a:spLocks noChangeArrowheads="1"/>
          </p:cNvSpPr>
          <p:nvPr/>
        </p:nvSpPr>
        <p:spPr bwMode="auto">
          <a:xfrm>
            <a:off x="9160776" y="1538514"/>
            <a:ext cx="20255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z-Cyrl-UZ" alt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 PROKURATURA</a:t>
            </a:r>
            <a:endParaRPr lang="ru-RU" altLang="ru-RU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907" name="Group 2402"/>
          <p:cNvGrpSpPr>
            <a:grpSpLocks/>
          </p:cNvGrpSpPr>
          <p:nvPr/>
        </p:nvGrpSpPr>
        <p:grpSpPr bwMode="auto">
          <a:xfrm>
            <a:off x="9542463" y="3506788"/>
            <a:ext cx="1420812" cy="2909887"/>
            <a:chOff x="9542463" y="3506788"/>
            <a:chExt cx="1420813" cy="2909887"/>
          </a:xfrm>
        </p:grpSpPr>
        <p:sp>
          <p:nvSpPr>
            <p:cNvPr id="81061" name="Freeform 215"/>
            <p:cNvSpPr>
              <a:spLocks/>
            </p:cNvSpPr>
            <p:nvPr/>
          </p:nvSpPr>
          <p:spPr bwMode="auto">
            <a:xfrm>
              <a:off x="9542463" y="3506788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8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62" name="Freeform 216"/>
            <p:cNvSpPr>
              <a:spLocks/>
            </p:cNvSpPr>
            <p:nvPr/>
          </p:nvSpPr>
          <p:spPr bwMode="auto">
            <a:xfrm>
              <a:off x="9842500" y="3506788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E8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63" name="Freeform 217"/>
            <p:cNvSpPr>
              <a:spLocks/>
            </p:cNvSpPr>
            <p:nvPr/>
          </p:nvSpPr>
          <p:spPr bwMode="auto">
            <a:xfrm>
              <a:off x="10139363" y="3506788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8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64" name="Freeform 218"/>
            <p:cNvSpPr>
              <a:spLocks/>
            </p:cNvSpPr>
            <p:nvPr/>
          </p:nvSpPr>
          <p:spPr bwMode="auto">
            <a:xfrm>
              <a:off x="10440988" y="3506788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E8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65" name="Freeform 219"/>
            <p:cNvSpPr>
              <a:spLocks/>
            </p:cNvSpPr>
            <p:nvPr/>
          </p:nvSpPr>
          <p:spPr bwMode="auto">
            <a:xfrm>
              <a:off x="10736263" y="3506788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8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66" name="Freeform 220"/>
            <p:cNvSpPr>
              <a:spLocks/>
            </p:cNvSpPr>
            <p:nvPr/>
          </p:nvSpPr>
          <p:spPr bwMode="auto">
            <a:xfrm>
              <a:off x="9542463" y="3803650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E8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67" name="Freeform 221"/>
            <p:cNvSpPr>
              <a:spLocks/>
            </p:cNvSpPr>
            <p:nvPr/>
          </p:nvSpPr>
          <p:spPr bwMode="auto">
            <a:xfrm>
              <a:off x="9842500" y="38036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1" y="58"/>
                  </a:cubicBezTo>
                  <a:close/>
                </a:path>
              </a:pathLst>
            </a:custGeom>
            <a:solidFill>
              <a:srgbClr val="E8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68" name="Freeform 222"/>
            <p:cNvSpPr>
              <a:spLocks/>
            </p:cNvSpPr>
            <p:nvPr/>
          </p:nvSpPr>
          <p:spPr bwMode="auto">
            <a:xfrm>
              <a:off x="10139363" y="3803650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E8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69" name="Freeform 223"/>
            <p:cNvSpPr>
              <a:spLocks/>
            </p:cNvSpPr>
            <p:nvPr/>
          </p:nvSpPr>
          <p:spPr bwMode="auto">
            <a:xfrm>
              <a:off x="10440988" y="38036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8"/>
                    <a:pt x="51" y="58"/>
                  </a:cubicBezTo>
                  <a:close/>
                </a:path>
              </a:pathLst>
            </a:custGeom>
            <a:solidFill>
              <a:srgbClr val="E8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70" name="Freeform 224"/>
            <p:cNvSpPr>
              <a:spLocks/>
            </p:cNvSpPr>
            <p:nvPr/>
          </p:nvSpPr>
          <p:spPr bwMode="auto">
            <a:xfrm>
              <a:off x="10736263" y="3803650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E8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71" name="Freeform 225"/>
            <p:cNvSpPr>
              <a:spLocks/>
            </p:cNvSpPr>
            <p:nvPr/>
          </p:nvSpPr>
          <p:spPr bwMode="auto">
            <a:xfrm>
              <a:off x="9542463" y="4103688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72" name="Freeform 226"/>
            <p:cNvSpPr>
              <a:spLocks/>
            </p:cNvSpPr>
            <p:nvPr/>
          </p:nvSpPr>
          <p:spPr bwMode="auto">
            <a:xfrm>
              <a:off x="9842500" y="410368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73" name="Freeform 227"/>
            <p:cNvSpPr>
              <a:spLocks/>
            </p:cNvSpPr>
            <p:nvPr/>
          </p:nvSpPr>
          <p:spPr bwMode="auto">
            <a:xfrm>
              <a:off x="10139363" y="4103688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74" name="Freeform 228"/>
            <p:cNvSpPr>
              <a:spLocks/>
            </p:cNvSpPr>
            <p:nvPr/>
          </p:nvSpPr>
          <p:spPr bwMode="auto">
            <a:xfrm>
              <a:off x="10440988" y="410368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75" name="Freeform 229"/>
            <p:cNvSpPr>
              <a:spLocks/>
            </p:cNvSpPr>
            <p:nvPr/>
          </p:nvSpPr>
          <p:spPr bwMode="auto">
            <a:xfrm>
              <a:off x="10736263" y="4103688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76" name="Freeform 230"/>
            <p:cNvSpPr>
              <a:spLocks/>
            </p:cNvSpPr>
            <p:nvPr/>
          </p:nvSpPr>
          <p:spPr bwMode="auto">
            <a:xfrm>
              <a:off x="9542463" y="4400550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77" name="Freeform 231"/>
            <p:cNvSpPr>
              <a:spLocks/>
            </p:cNvSpPr>
            <p:nvPr/>
          </p:nvSpPr>
          <p:spPr bwMode="auto">
            <a:xfrm>
              <a:off x="9842500" y="44005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1" y="58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78" name="Freeform 232"/>
            <p:cNvSpPr>
              <a:spLocks/>
            </p:cNvSpPr>
            <p:nvPr/>
          </p:nvSpPr>
          <p:spPr bwMode="auto">
            <a:xfrm>
              <a:off x="10139363" y="4400550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79" name="Freeform 233"/>
            <p:cNvSpPr>
              <a:spLocks/>
            </p:cNvSpPr>
            <p:nvPr/>
          </p:nvSpPr>
          <p:spPr bwMode="auto">
            <a:xfrm>
              <a:off x="10440988" y="44005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8"/>
                    <a:pt x="51" y="58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0" name="Freeform 234"/>
            <p:cNvSpPr>
              <a:spLocks/>
            </p:cNvSpPr>
            <p:nvPr/>
          </p:nvSpPr>
          <p:spPr bwMode="auto">
            <a:xfrm>
              <a:off x="10736263" y="4400550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1" name="Freeform 235"/>
            <p:cNvSpPr>
              <a:spLocks/>
            </p:cNvSpPr>
            <p:nvPr/>
          </p:nvSpPr>
          <p:spPr bwMode="auto">
            <a:xfrm>
              <a:off x="9542463" y="4702175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2" name="Freeform 236"/>
            <p:cNvSpPr>
              <a:spLocks/>
            </p:cNvSpPr>
            <p:nvPr/>
          </p:nvSpPr>
          <p:spPr bwMode="auto">
            <a:xfrm>
              <a:off x="9842500" y="470217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3" name="Freeform 237"/>
            <p:cNvSpPr>
              <a:spLocks/>
            </p:cNvSpPr>
            <p:nvPr/>
          </p:nvSpPr>
          <p:spPr bwMode="auto">
            <a:xfrm>
              <a:off x="10139363" y="4702175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4" name="Freeform 238"/>
            <p:cNvSpPr>
              <a:spLocks/>
            </p:cNvSpPr>
            <p:nvPr/>
          </p:nvSpPr>
          <p:spPr bwMode="auto">
            <a:xfrm>
              <a:off x="10440988" y="470217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5" name="Freeform 239"/>
            <p:cNvSpPr>
              <a:spLocks/>
            </p:cNvSpPr>
            <p:nvPr/>
          </p:nvSpPr>
          <p:spPr bwMode="auto">
            <a:xfrm>
              <a:off x="10736263" y="4702175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6" name="Freeform 240"/>
            <p:cNvSpPr>
              <a:spLocks/>
            </p:cNvSpPr>
            <p:nvPr/>
          </p:nvSpPr>
          <p:spPr bwMode="auto">
            <a:xfrm>
              <a:off x="9542463" y="4999038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7" name="Freeform 241"/>
            <p:cNvSpPr>
              <a:spLocks/>
            </p:cNvSpPr>
            <p:nvPr/>
          </p:nvSpPr>
          <p:spPr bwMode="auto">
            <a:xfrm>
              <a:off x="9842500" y="4999038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1" y="58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8" name="Freeform 242"/>
            <p:cNvSpPr>
              <a:spLocks/>
            </p:cNvSpPr>
            <p:nvPr/>
          </p:nvSpPr>
          <p:spPr bwMode="auto">
            <a:xfrm>
              <a:off x="10139363" y="4999038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9" name="Freeform 243"/>
            <p:cNvSpPr>
              <a:spLocks/>
            </p:cNvSpPr>
            <p:nvPr/>
          </p:nvSpPr>
          <p:spPr bwMode="auto">
            <a:xfrm>
              <a:off x="10440988" y="4999038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8"/>
                    <a:pt x="51" y="58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0" name="Freeform 244"/>
            <p:cNvSpPr>
              <a:spLocks/>
            </p:cNvSpPr>
            <p:nvPr/>
          </p:nvSpPr>
          <p:spPr bwMode="auto">
            <a:xfrm>
              <a:off x="10736263" y="4999038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1" name="Freeform 245"/>
            <p:cNvSpPr>
              <a:spLocks/>
            </p:cNvSpPr>
            <p:nvPr/>
          </p:nvSpPr>
          <p:spPr bwMode="auto">
            <a:xfrm>
              <a:off x="9542463" y="5299075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2" name="Freeform 246"/>
            <p:cNvSpPr>
              <a:spLocks/>
            </p:cNvSpPr>
            <p:nvPr/>
          </p:nvSpPr>
          <p:spPr bwMode="auto">
            <a:xfrm>
              <a:off x="9842500" y="5299075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3" name="Freeform 247"/>
            <p:cNvSpPr>
              <a:spLocks/>
            </p:cNvSpPr>
            <p:nvPr/>
          </p:nvSpPr>
          <p:spPr bwMode="auto">
            <a:xfrm>
              <a:off x="10139363" y="5299075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4" name="Freeform 248"/>
            <p:cNvSpPr>
              <a:spLocks/>
            </p:cNvSpPr>
            <p:nvPr/>
          </p:nvSpPr>
          <p:spPr bwMode="auto">
            <a:xfrm>
              <a:off x="10440988" y="5299075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5" name="Freeform 249"/>
            <p:cNvSpPr>
              <a:spLocks/>
            </p:cNvSpPr>
            <p:nvPr/>
          </p:nvSpPr>
          <p:spPr bwMode="auto">
            <a:xfrm>
              <a:off x="10736263" y="5299075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6" name="Freeform 250"/>
            <p:cNvSpPr>
              <a:spLocks/>
            </p:cNvSpPr>
            <p:nvPr/>
          </p:nvSpPr>
          <p:spPr bwMode="auto">
            <a:xfrm>
              <a:off x="9542463" y="5595938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7" name="Freeform 251"/>
            <p:cNvSpPr>
              <a:spLocks/>
            </p:cNvSpPr>
            <p:nvPr/>
          </p:nvSpPr>
          <p:spPr bwMode="auto">
            <a:xfrm>
              <a:off x="9842500" y="559593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8" name="Freeform 252"/>
            <p:cNvSpPr>
              <a:spLocks/>
            </p:cNvSpPr>
            <p:nvPr/>
          </p:nvSpPr>
          <p:spPr bwMode="auto">
            <a:xfrm>
              <a:off x="10139363" y="5595938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9" name="Freeform 253"/>
            <p:cNvSpPr>
              <a:spLocks/>
            </p:cNvSpPr>
            <p:nvPr/>
          </p:nvSpPr>
          <p:spPr bwMode="auto">
            <a:xfrm>
              <a:off x="10440988" y="559593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0" name="Freeform 254"/>
            <p:cNvSpPr>
              <a:spLocks/>
            </p:cNvSpPr>
            <p:nvPr/>
          </p:nvSpPr>
          <p:spPr bwMode="auto">
            <a:xfrm>
              <a:off x="10736263" y="5595938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1" name="Freeform 255"/>
            <p:cNvSpPr>
              <a:spLocks/>
            </p:cNvSpPr>
            <p:nvPr/>
          </p:nvSpPr>
          <p:spPr bwMode="auto">
            <a:xfrm>
              <a:off x="9542463" y="5897563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5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2" name="Freeform 256"/>
            <p:cNvSpPr>
              <a:spLocks/>
            </p:cNvSpPr>
            <p:nvPr/>
          </p:nvSpPr>
          <p:spPr bwMode="auto">
            <a:xfrm>
              <a:off x="9842500" y="5897563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5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3" name="Freeform 257"/>
            <p:cNvSpPr>
              <a:spLocks/>
            </p:cNvSpPr>
            <p:nvPr/>
          </p:nvSpPr>
          <p:spPr bwMode="auto">
            <a:xfrm>
              <a:off x="10139363" y="5897563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5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4" name="Freeform 258"/>
            <p:cNvSpPr>
              <a:spLocks/>
            </p:cNvSpPr>
            <p:nvPr/>
          </p:nvSpPr>
          <p:spPr bwMode="auto">
            <a:xfrm>
              <a:off x="10440988" y="5897563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5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5" name="Freeform 259"/>
            <p:cNvSpPr>
              <a:spLocks/>
            </p:cNvSpPr>
            <p:nvPr/>
          </p:nvSpPr>
          <p:spPr bwMode="auto">
            <a:xfrm>
              <a:off x="10736263" y="5897563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5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6" name="Freeform 260"/>
            <p:cNvSpPr>
              <a:spLocks/>
            </p:cNvSpPr>
            <p:nvPr/>
          </p:nvSpPr>
          <p:spPr bwMode="auto">
            <a:xfrm>
              <a:off x="9542463" y="6194425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7" name="Freeform 261"/>
            <p:cNvSpPr>
              <a:spLocks/>
            </p:cNvSpPr>
            <p:nvPr/>
          </p:nvSpPr>
          <p:spPr bwMode="auto">
            <a:xfrm>
              <a:off x="9842500" y="619442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8" name="Freeform 262"/>
            <p:cNvSpPr>
              <a:spLocks/>
            </p:cNvSpPr>
            <p:nvPr/>
          </p:nvSpPr>
          <p:spPr bwMode="auto">
            <a:xfrm>
              <a:off x="10139363" y="6194425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9" name="Freeform 263"/>
            <p:cNvSpPr>
              <a:spLocks/>
            </p:cNvSpPr>
            <p:nvPr/>
          </p:nvSpPr>
          <p:spPr bwMode="auto">
            <a:xfrm>
              <a:off x="10440988" y="619442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0" name="Freeform 264"/>
            <p:cNvSpPr>
              <a:spLocks/>
            </p:cNvSpPr>
            <p:nvPr/>
          </p:nvSpPr>
          <p:spPr bwMode="auto">
            <a:xfrm>
              <a:off x="10736263" y="6194425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6C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08" name="Group 2401"/>
          <p:cNvGrpSpPr>
            <a:grpSpLocks/>
          </p:cNvGrpSpPr>
          <p:nvPr/>
        </p:nvGrpSpPr>
        <p:grpSpPr bwMode="auto">
          <a:xfrm>
            <a:off x="6775450" y="3506788"/>
            <a:ext cx="1416050" cy="2909887"/>
            <a:chOff x="6775450" y="3506788"/>
            <a:chExt cx="1416050" cy="2909887"/>
          </a:xfrm>
        </p:grpSpPr>
        <p:sp>
          <p:nvSpPr>
            <p:cNvPr id="81011" name="Freeform 265"/>
            <p:cNvSpPr>
              <a:spLocks/>
            </p:cNvSpPr>
            <p:nvPr/>
          </p:nvSpPr>
          <p:spPr bwMode="auto">
            <a:xfrm>
              <a:off x="6775450" y="3506788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2" name="Freeform 266"/>
            <p:cNvSpPr>
              <a:spLocks/>
            </p:cNvSpPr>
            <p:nvPr/>
          </p:nvSpPr>
          <p:spPr bwMode="auto">
            <a:xfrm>
              <a:off x="7072313" y="3506788"/>
              <a:ext cx="225425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3" name="Freeform 267"/>
            <p:cNvSpPr>
              <a:spLocks/>
            </p:cNvSpPr>
            <p:nvPr/>
          </p:nvSpPr>
          <p:spPr bwMode="auto">
            <a:xfrm>
              <a:off x="7372350" y="3506788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4" name="Freeform 268"/>
            <p:cNvSpPr>
              <a:spLocks/>
            </p:cNvSpPr>
            <p:nvPr/>
          </p:nvSpPr>
          <p:spPr bwMode="auto">
            <a:xfrm>
              <a:off x="7669213" y="3506788"/>
              <a:ext cx="225425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5" name="Freeform 269"/>
            <p:cNvSpPr>
              <a:spLocks/>
            </p:cNvSpPr>
            <p:nvPr/>
          </p:nvSpPr>
          <p:spPr bwMode="auto">
            <a:xfrm>
              <a:off x="7969250" y="3506788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6" name="Freeform 270"/>
            <p:cNvSpPr>
              <a:spLocks/>
            </p:cNvSpPr>
            <p:nvPr/>
          </p:nvSpPr>
          <p:spPr bwMode="auto">
            <a:xfrm>
              <a:off x="6775450" y="38036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7" name="Freeform 271"/>
            <p:cNvSpPr>
              <a:spLocks/>
            </p:cNvSpPr>
            <p:nvPr/>
          </p:nvSpPr>
          <p:spPr bwMode="auto">
            <a:xfrm>
              <a:off x="7072313" y="3803650"/>
              <a:ext cx="225425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8" name="Freeform 272"/>
            <p:cNvSpPr>
              <a:spLocks/>
            </p:cNvSpPr>
            <p:nvPr/>
          </p:nvSpPr>
          <p:spPr bwMode="auto">
            <a:xfrm>
              <a:off x="7372350" y="38036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1" y="58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9" name="Freeform 273"/>
            <p:cNvSpPr>
              <a:spLocks/>
            </p:cNvSpPr>
            <p:nvPr/>
          </p:nvSpPr>
          <p:spPr bwMode="auto">
            <a:xfrm>
              <a:off x="7669213" y="3803650"/>
              <a:ext cx="225425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0" name="Freeform 274"/>
            <p:cNvSpPr>
              <a:spLocks/>
            </p:cNvSpPr>
            <p:nvPr/>
          </p:nvSpPr>
          <p:spPr bwMode="auto">
            <a:xfrm>
              <a:off x="7969250" y="38036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1" y="58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1" name="Freeform 275"/>
            <p:cNvSpPr>
              <a:spLocks/>
            </p:cNvSpPr>
            <p:nvPr/>
          </p:nvSpPr>
          <p:spPr bwMode="auto">
            <a:xfrm>
              <a:off x="6775450" y="410368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2" name="Freeform 276"/>
            <p:cNvSpPr>
              <a:spLocks/>
            </p:cNvSpPr>
            <p:nvPr/>
          </p:nvSpPr>
          <p:spPr bwMode="auto">
            <a:xfrm>
              <a:off x="7072313" y="4103688"/>
              <a:ext cx="225425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3" name="Freeform 277"/>
            <p:cNvSpPr>
              <a:spLocks/>
            </p:cNvSpPr>
            <p:nvPr/>
          </p:nvSpPr>
          <p:spPr bwMode="auto">
            <a:xfrm>
              <a:off x="7372350" y="410368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4" name="Freeform 278"/>
            <p:cNvSpPr>
              <a:spLocks/>
            </p:cNvSpPr>
            <p:nvPr/>
          </p:nvSpPr>
          <p:spPr bwMode="auto">
            <a:xfrm>
              <a:off x="7669213" y="4103688"/>
              <a:ext cx="225425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5" name="Freeform 279"/>
            <p:cNvSpPr>
              <a:spLocks/>
            </p:cNvSpPr>
            <p:nvPr/>
          </p:nvSpPr>
          <p:spPr bwMode="auto">
            <a:xfrm>
              <a:off x="7969250" y="410368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6" name="Freeform 280"/>
            <p:cNvSpPr>
              <a:spLocks/>
            </p:cNvSpPr>
            <p:nvPr/>
          </p:nvSpPr>
          <p:spPr bwMode="auto">
            <a:xfrm>
              <a:off x="6775450" y="44005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7" name="Freeform 281"/>
            <p:cNvSpPr>
              <a:spLocks/>
            </p:cNvSpPr>
            <p:nvPr/>
          </p:nvSpPr>
          <p:spPr bwMode="auto">
            <a:xfrm>
              <a:off x="7072313" y="4400550"/>
              <a:ext cx="225425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8" name="Freeform 282"/>
            <p:cNvSpPr>
              <a:spLocks/>
            </p:cNvSpPr>
            <p:nvPr/>
          </p:nvSpPr>
          <p:spPr bwMode="auto">
            <a:xfrm>
              <a:off x="7372350" y="44005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1" y="58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9" name="Freeform 283"/>
            <p:cNvSpPr>
              <a:spLocks/>
            </p:cNvSpPr>
            <p:nvPr/>
          </p:nvSpPr>
          <p:spPr bwMode="auto">
            <a:xfrm>
              <a:off x="7669213" y="4400550"/>
              <a:ext cx="225425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0" name="Freeform 284"/>
            <p:cNvSpPr>
              <a:spLocks/>
            </p:cNvSpPr>
            <p:nvPr/>
          </p:nvSpPr>
          <p:spPr bwMode="auto">
            <a:xfrm>
              <a:off x="7969250" y="44005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1" y="58"/>
                  </a:cubicBezTo>
                  <a:close/>
                </a:path>
              </a:pathLst>
            </a:custGeom>
            <a:solidFill>
              <a:srgbClr val="DA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1" name="Freeform 285"/>
            <p:cNvSpPr>
              <a:spLocks/>
            </p:cNvSpPr>
            <p:nvPr/>
          </p:nvSpPr>
          <p:spPr bwMode="auto">
            <a:xfrm>
              <a:off x="6775450" y="470217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2" name="Freeform 286"/>
            <p:cNvSpPr>
              <a:spLocks/>
            </p:cNvSpPr>
            <p:nvPr/>
          </p:nvSpPr>
          <p:spPr bwMode="auto">
            <a:xfrm>
              <a:off x="7072313" y="4702175"/>
              <a:ext cx="225425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3" name="Freeform 287"/>
            <p:cNvSpPr>
              <a:spLocks/>
            </p:cNvSpPr>
            <p:nvPr/>
          </p:nvSpPr>
          <p:spPr bwMode="auto">
            <a:xfrm>
              <a:off x="7372350" y="470217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4" name="Freeform 288"/>
            <p:cNvSpPr>
              <a:spLocks/>
            </p:cNvSpPr>
            <p:nvPr/>
          </p:nvSpPr>
          <p:spPr bwMode="auto">
            <a:xfrm>
              <a:off x="7669213" y="4702175"/>
              <a:ext cx="225425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5" name="Freeform 289"/>
            <p:cNvSpPr>
              <a:spLocks/>
            </p:cNvSpPr>
            <p:nvPr/>
          </p:nvSpPr>
          <p:spPr bwMode="auto">
            <a:xfrm>
              <a:off x="7969250" y="470217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6" name="Freeform 290"/>
            <p:cNvSpPr>
              <a:spLocks/>
            </p:cNvSpPr>
            <p:nvPr/>
          </p:nvSpPr>
          <p:spPr bwMode="auto">
            <a:xfrm>
              <a:off x="6775450" y="4999038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7" name="Freeform 291"/>
            <p:cNvSpPr>
              <a:spLocks/>
            </p:cNvSpPr>
            <p:nvPr/>
          </p:nvSpPr>
          <p:spPr bwMode="auto">
            <a:xfrm>
              <a:off x="7072313" y="4999038"/>
              <a:ext cx="225425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8" name="Freeform 292"/>
            <p:cNvSpPr>
              <a:spLocks/>
            </p:cNvSpPr>
            <p:nvPr/>
          </p:nvSpPr>
          <p:spPr bwMode="auto">
            <a:xfrm>
              <a:off x="7372350" y="4999038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1" y="58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9" name="Freeform 293"/>
            <p:cNvSpPr>
              <a:spLocks/>
            </p:cNvSpPr>
            <p:nvPr/>
          </p:nvSpPr>
          <p:spPr bwMode="auto">
            <a:xfrm>
              <a:off x="7669213" y="4999038"/>
              <a:ext cx="225425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0" name="Freeform 294"/>
            <p:cNvSpPr>
              <a:spLocks/>
            </p:cNvSpPr>
            <p:nvPr/>
          </p:nvSpPr>
          <p:spPr bwMode="auto">
            <a:xfrm>
              <a:off x="7969250" y="4999038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1" y="58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1" name="Freeform 295"/>
            <p:cNvSpPr>
              <a:spLocks/>
            </p:cNvSpPr>
            <p:nvPr/>
          </p:nvSpPr>
          <p:spPr bwMode="auto">
            <a:xfrm>
              <a:off x="6775450" y="5299075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2" name="Freeform 296"/>
            <p:cNvSpPr>
              <a:spLocks/>
            </p:cNvSpPr>
            <p:nvPr/>
          </p:nvSpPr>
          <p:spPr bwMode="auto">
            <a:xfrm>
              <a:off x="7072313" y="5299075"/>
              <a:ext cx="225425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3" name="Freeform 297"/>
            <p:cNvSpPr>
              <a:spLocks/>
            </p:cNvSpPr>
            <p:nvPr/>
          </p:nvSpPr>
          <p:spPr bwMode="auto">
            <a:xfrm>
              <a:off x="7372350" y="5299075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4" name="Freeform 298"/>
            <p:cNvSpPr>
              <a:spLocks/>
            </p:cNvSpPr>
            <p:nvPr/>
          </p:nvSpPr>
          <p:spPr bwMode="auto">
            <a:xfrm>
              <a:off x="7669213" y="5299075"/>
              <a:ext cx="225425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5" name="Freeform 299"/>
            <p:cNvSpPr>
              <a:spLocks/>
            </p:cNvSpPr>
            <p:nvPr/>
          </p:nvSpPr>
          <p:spPr bwMode="auto">
            <a:xfrm>
              <a:off x="7969250" y="5299075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6" name="Freeform 300"/>
            <p:cNvSpPr>
              <a:spLocks/>
            </p:cNvSpPr>
            <p:nvPr/>
          </p:nvSpPr>
          <p:spPr bwMode="auto">
            <a:xfrm>
              <a:off x="6775450" y="559593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7" name="Freeform 301"/>
            <p:cNvSpPr>
              <a:spLocks/>
            </p:cNvSpPr>
            <p:nvPr/>
          </p:nvSpPr>
          <p:spPr bwMode="auto">
            <a:xfrm>
              <a:off x="7072313" y="5595938"/>
              <a:ext cx="225425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8" name="Freeform 302"/>
            <p:cNvSpPr>
              <a:spLocks/>
            </p:cNvSpPr>
            <p:nvPr/>
          </p:nvSpPr>
          <p:spPr bwMode="auto">
            <a:xfrm>
              <a:off x="7372350" y="559593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9" name="Freeform 303"/>
            <p:cNvSpPr>
              <a:spLocks/>
            </p:cNvSpPr>
            <p:nvPr/>
          </p:nvSpPr>
          <p:spPr bwMode="auto">
            <a:xfrm>
              <a:off x="7669213" y="5595938"/>
              <a:ext cx="225425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0" name="Freeform 304"/>
            <p:cNvSpPr>
              <a:spLocks/>
            </p:cNvSpPr>
            <p:nvPr/>
          </p:nvSpPr>
          <p:spPr bwMode="auto">
            <a:xfrm>
              <a:off x="7969250" y="559593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1" name="Freeform 305"/>
            <p:cNvSpPr>
              <a:spLocks/>
            </p:cNvSpPr>
            <p:nvPr/>
          </p:nvSpPr>
          <p:spPr bwMode="auto">
            <a:xfrm>
              <a:off x="6775450" y="5897563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5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2" name="Freeform 306"/>
            <p:cNvSpPr>
              <a:spLocks/>
            </p:cNvSpPr>
            <p:nvPr/>
          </p:nvSpPr>
          <p:spPr bwMode="auto">
            <a:xfrm>
              <a:off x="7072313" y="5897563"/>
              <a:ext cx="225425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5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3" name="Freeform 307"/>
            <p:cNvSpPr>
              <a:spLocks/>
            </p:cNvSpPr>
            <p:nvPr/>
          </p:nvSpPr>
          <p:spPr bwMode="auto">
            <a:xfrm>
              <a:off x="7372350" y="5897563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5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4" name="Freeform 308"/>
            <p:cNvSpPr>
              <a:spLocks/>
            </p:cNvSpPr>
            <p:nvPr/>
          </p:nvSpPr>
          <p:spPr bwMode="auto">
            <a:xfrm>
              <a:off x="7669213" y="5897563"/>
              <a:ext cx="225425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5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5" name="Freeform 309"/>
            <p:cNvSpPr>
              <a:spLocks/>
            </p:cNvSpPr>
            <p:nvPr/>
          </p:nvSpPr>
          <p:spPr bwMode="auto">
            <a:xfrm>
              <a:off x="7969250" y="5897563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5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6" name="Freeform 310"/>
            <p:cNvSpPr>
              <a:spLocks/>
            </p:cNvSpPr>
            <p:nvPr/>
          </p:nvSpPr>
          <p:spPr bwMode="auto">
            <a:xfrm>
              <a:off x="6775450" y="619442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7" name="Freeform 311"/>
            <p:cNvSpPr>
              <a:spLocks/>
            </p:cNvSpPr>
            <p:nvPr/>
          </p:nvSpPr>
          <p:spPr bwMode="auto">
            <a:xfrm>
              <a:off x="7072313" y="6194425"/>
              <a:ext cx="225425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8" name="Freeform 312"/>
            <p:cNvSpPr>
              <a:spLocks/>
            </p:cNvSpPr>
            <p:nvPr/>
          </p:nvSpPr>
          <p:spPr bwMode="auto">
            <a:xfrm>
              <a:off x="7372350" y="619442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9" name="Freeform 313"/>
            <p:cNvSpPr>
              <a:spLocks/>
            </p:cNvSpPr>
            <p:nvPr/>
          </p:nvSpPr>
          <p:spPr bwMode="auto">
            <a:xfrm>
              <a:off x="7669213" y="6194425"/>
              <a:ext cx="225425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60" name="Freeform 314"/>
            <p:cNvSpPr>
              <a:spLocks/>
            </p:cNvSpPr>
            <p:nvPr/>
          </p:nvSpPr>
          <p:spPr bwMode="auto">
            <a:xfrm>
              <a:off x="7969250" y="619442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126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09" name="Group 2400"/>
          <p:cNvGrpSpPr>
            <a:grpSpLocks/>
          </p:cNvGrpSpPr>
          <p:nvPr/>
        </p:nvGrpSpPr>
        <p:grpSpPr bwMode="auto">
          <a:xfrm>
            <a:off x="4006850" y="3506788"/>
            <a:ext cx="1417638" cy="2909887"/>
            <a:chOff x="4006850" y="3506788"/>
            <a:chExt cx="1417638" cy="2909887"/>
          </a:xfrm>
        </p:grpSpPr>
        <p:sp>
          <p:nvSpPr>
            <p:cNvPr id="80961" name="Freeform 315"/>
            <p:cNvSpPr>
              <a:spLocks/>
            </p:cNvSpPr>
            <p:nvPr/>
          </p:nvSpPr>
          <p:spPr bwMode="auto">
            <a:xfrm>
              <a:off x="4006850" y="3506788"/>
              <a:ext cx="223838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2" name="Freeform 316"/>
            <p:cNvSpPr>
              <a:spLocks/>
            </p:cNvSpPr>
            <p:nvPr/>
          </p:nvSpPr>
          <p:spPr bwMode="auto">
            <a:xfrm>
              <a:off x="4303713" y="3506788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3" name="Freeform 317"/>
            <p:cNvSpPr>
              <a:spLocks/>
            </p:cNvSpPr>
            <p:nvPr/>
          </p:nvSpPr>
          <p:spPr bwMode="auto">
            <a:xfrm>
              <a:off x="4605338" y="3506788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4" name="Freeform 318"/>
            <p:cNvSpPr>
              <a:spLocks/>
            </p:cNvSpPr>
            <p:nvPr/>
          </p:nvSpPr>
          <p:spPr bwMode="auto">
            <a:xfrm>
              <a:off x="4902200" y="3506788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5" name="Freeform 319"/>
            <p:cNvSpPr>
              <a:spLocks/>
            </p:cNvSpPr>
            <p:nvPr/>
          </p:nvSpPr>
          <p:spPr bwMode="auto">
            <a:xfrm>
              <a:off x="5202238" y="3506788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6" name="Freeform 320"/>
            <p:cNvSpPr>
              <a:spLocks/>
            </p:cNvSpPr>
            <p:nvPr/>
          </p:nvSpPr>
          <p:spPr bwMode="auto">
            <a:xfrm>
              <a:off x="4006850" y="3803650"/>
              <a:ext cx="223838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8"/>
                    <a:pt x="51" y="58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7" name="Freeform 321"/>
            <p:cNvSpPr>
              <a:spLocks/>
            </p:cNvSpPr>
            <p:nvPr/>
          </p:nvSpPr>
          <p:spPr bwMode="auto">
            <a:xfrm>
              <a:off x="4303713" y="3803650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8" name="Freeform 322"/>
            <p:cNvSpPr>
              <a:spLocks/>
            </p:cNvSpPr>
            <p:nvPr/>
          </p:nvSpPr>
          <p:spPr bwMode="auto">
            <a:xfrm>
              <a:off x="4605338" y="38036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8"/>
                    <a:pt x="51" y="58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9" name="Freeform 323"/>
            <p:cNvSpPr>
              <a:spLocks/>
            </p:cNvSpPr>
            <p:nvPr/>
          </p:nvSpPr>
          <p:spPr bwMode="auto">
            <a:xfrm>
              <a:off x="4902200" y="38036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0" name="Freeform 324"/>
            <p:cNvSpPr>
              <a:spLocks/>
            </p:cNvSpPr>
            <p:nvPr/>
          </p:nvSpPr>
          <p:spPr bwMode="auto">
            <a:xfrm>
              <a:off x="5202238" y="38036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8"/>
                    <a:pt x="51" y="58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1" name="Freeform 325"/>
            <p:cNvSpPr>
              <a:spLocks/>
            </p:cNvSpPr>
            <p:nvPr/>
          </p:nvSpPr>
          <p:spPr bwMode="auto">
            <a:xfrm>
              <a:off x="4006850" y="4103688"/>
              <a:ext cx="223838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2" name="Freeform 326"/>
            <p:cNvSpPr>
              <a:spLocks/>
            </p:cNvSpPr>
            <p:nvPr/>
          </p:nvSpPr>
          <p:spPr bwMode="auto">
            <a:xfrm>
              <a:off x="4303713" y="4103688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3" name="Freeform 327"/>
            <p:cNvSpPr>
              <a:spLocks/>
            </p:cNvSpPr>
            <p:nvPr/>
          </p:nvSpPr>
          <p:spPr bwMode="auto">
            <a:xfrm>
              <a:off x="4605338" y="410368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4" name="Freeform 328"/>
            <p:cNvSpPr>
              <a:spLocks/>
            </p:cNvSpPr>
            <p:nvPr/>
          </p:nvSpPr>
          <p:spPr bwMode="auto">
            <a:xfrm>
              <a:off x="4902200" y="410368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5" name="Freeform 329"/>
            <p:cNvSpPr>
              <a:spLocks/>
            </p:cNvSpPr>
            <p:nvPr/>
          </p:nvSpPr>
          <p:spPr bwMode="auto">
            <a:xfrm>
              <a:off x="5202238" y="410368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6" name="Freeform 330"/>
            <p:cNvSpPr>
              <a:spLocks/>
            </p:cNvSpPr>
            <p:nvPr/>
          </p:nvSpPr>
          <p:spPr bwMode="auto">
            <a:xfrm>
              <a:off x="4006850" y="4400550"/>
              <a:ext cx="223838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8"/>
                    <a:pt x="51" y="58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7" name="Freeform 331"/>
            <p:cNvSpPr>
              <a:spLocks/>
            </p:cNvSpPr>
            <p:nvPr/>
          </p:nvSpPr>
          <p:spPr bwMode="auto">
            <a:xfrm>
              <a:off x="4303713" y="4400550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8" name="Freeform 332"/>
            <p:cNvSpPr>
              <a:spLocks/>
            </p:cNvSpPr>
            <p:nvPr/>
          </p:nvSpPr>
          <p:spPr bwMode="auto">
            <a:xfrm>
              <a:off x="4605338" y="44005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8"/>
                    <a:pt x="51" y="58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9" name="Freeform 333"/>
            <p:cNvSpPr>
              <a:spLocks/>
            </p:cNvSpPr>
            <p:nvPr/>
          </p:nvSpPr>
          <p:spPr bwMode="auto">
            <a:xfrm>
              <a:off x="4902200" y="44005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0" name="Freeform 334"/>
            <p:cNvSpPr>
              <a:spLocks/>
            </p:cNvSpPr>
            <p:nvPr/>
          </p:nvSpPr>
          <p:spPr bwMode="auto">
            <a:xfrm>
              <a:off x="5202238" y="44005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8"/>
                    <a:pt x="51" y="58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1" name="Freeform 335"/>
            <p:cNvSpPr>
              <a:spLocks/>
            </p:cNvSpPr>
            <p:nvPr/>
          </p:nvSpPr>
          <p:spPr bwMode="auto">
            <a:xfrm>
              <a:off x="4006850" y="4702175"/>
              <a:ext cx="223838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2" name="Freeform 336"/>
            <p:cNvSpPr>
              <a:spLocks/>
            </p:cNvSpPr>
            <p:nvPr/>
          </p:nvSpPr>
          <p:spPr bwMode="auto">
            <a:xfrm>
              <a:off x="4303713" y="4702175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3" name="Freeform 337"/>
            <p:cNvSpPr>
              <a:spLocks/>
            </p:cNvSpPr>
            <p:nvPr/>
          </p:nvSpPr>
          <p:spPr bwMode="auto">
            <a:xfrm>
              <a:off x="4605338" y="470217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4" name="Freeform 338"/>
            <p:cNvSpPr>
              <a:spLocks/>
            </p:cNvSpPr>
            <p:nvPr/>
          </p:nvSpPr>
          <p:spPr bwMode="auto">
            <a:xfrm>
              <a:off x="4902200" y="470217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5" name="Freeform 339"/>
            <p:cNvSpPr>
              <a:spLocks/>
            </p:cNvSpPr>
            <p:nvPr/>
          </p:nvSpPr>
          <p:spPr bwMode="auto">
            <a:xfrm>
              <a:off x="5202238" y="470217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6" name="Freeform 340"/>
            <p:cNvSpPr>
              <a:spLocks/>
            </p:cNvSpPr>
            <p:nvPr/>
          </p:nvSpPr>
          <p:spPr bwMode="auto">
            <a:xfrm>
              <a:off x="4006850" y="4999038"/>
              <a:ext cx="223838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8"/>
                    <a:pt x="51" y="58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7" name="Freeform 341"/>
            <p:cNvSpPr>
              <a:spLocks/>
            </p:cNvSpPr>
            <p:nvPr/>
          </p:nvSpPr>
          <p:spPr bwMode="auto">
            <a:xfrm>
              <a:off x="4303713" y="4999038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8" name="Freeform 342"/>
            <p:cNvSpPr>
              <a:spLocks/>
            </p:cNvSpPr>
            <p:nvPr/>
          </p:nvSpPr>
          <p:spPr bwMode="auto">
            <a:xfrm>
              <a:off x="4605338" y="4999038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8"/>
                    <a:pt x="51" y="58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9" name="Freeform 343"/>
            <p:cNvSpPr>
              <a:spLocks/>
            </p:cNvSpPr>
            <p:nvPr/>
          </p:nvSpPr>
          <p:spPr bwMode="auto">
            <a:xfrm>
              <a:off x="4902200" y="4999038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0" name="Freeform 344"/>
            <p:cNvSpPr>
              <a:spLocks/>
            </p:cNvSpPr>
            <p:nvPr/>
          </p:nvSpPr>
          <p:spPr bwMode="auto">
            <a:xfrm>
              <a:off x="5202238" y="4999038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8"/>
                    <a:pt x="51" y="58"/>
                  </a:cubicBezTo>
                  <a:close/>
                </a:path>
              </a:pathLst>
            </a:custGeom>
            <a:solidFill>
              <a:srgbClr val="FF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1" name="Freeform 345"/>
            <p:cNvSpPr>
              <a:spLocks/>
            </p:cNvSpPr>
            <p:nvPr/>
          </p:nvSpPr>
          <p:spPr bwMode="auto">
            <a:xfrm>
              <a:off x="4006850" y="5299075"/>
              <a:ext cx="223838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2" name="Freeform 346"/>
            <p:cNvSpPr>
              <a:spLocks/>
            </p:cNvSpPr>
            <p:nvPr/>
          </p:nvSpPr>
          <p:spPr bwMode="auto">
            <a:xfrm>
              <a:off x="4303713" y="5299075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3" name="Freeform 347"/>
            <p:cNvSpPr>
              <a:spLocks/>
            </p:cNvSpPr>
            <p:nvPr/>
          </p:nvSpPr>
          <p:spPr bwMode="auto">
            <a:xfrm>
              <a:off x="4605338" y="5299075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4" name="Freeform 348"/>
            <p:cNvSpPr>
              <a:spLocks/>
            </p:cNvSpPr>
            <p:nvPr/>
          </p:nvSpPr>
          <p:spPr bwMode="auto">
            <a:xfrm>
              <a:off x="4902200" y="5299075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5" name="Freeform 349"/>
            <p:cNvSpPr>
              <a:spLocks/>
            </p:cNvSpPr>
            <p:nvPr/>
          </p:nvSpPr>
          <p:spPr bwMode="auto">
            <a:xfrm>
              <a:off x="5202238" y="5299075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6" name="Freeform 350"/>
            <p:cNvSpPr>
              <a:spLocks/>
            </p:cNvSpPr>
            <p:nvPr/>
          </p:nvSpPr>
          <p:spPr bwMode="auto">
            <a:xfrm>
              <a:off x="4006850" y="5595938"/>
              <a:ext cx="223838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7" name="Freeform 351"/>
            <p:cNvSpPr>
              <a:spLocks/>
            </p:cNvSpPr>
            <p:nvPr/>
          </p:nvSpPr>
          <p:spPr bwMode="auto">
            <a:xfrm>
              <a:off x="4303713" y="5595938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8" name="Freeform 352"/>
            <p:cNvSpPr>
              <a:spLocks/>
            </p:cNvSpPr>
            <p:nvPr/>
          </p:nvSpPr>
          <p:spPr bwMode="auto">
            <a:xfrm>
              <a:off x="4605338" y="559593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9" name="Freeform 353"/>
            <p:cNvSpPr>
              <a:spLocks/>
            </p:cNvSpPr>
            <p:nvPr/>
          </p:nvSpPr>
          <p:spPr bwMode="auto">
            <a:xfrm>
              <a:off x="4902200" y="559593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0" name="Freeform 354"/>
            <p:cNvSpPr>
              <a:spLocks/>
            </p:cNvSpPr>
            <p:nvPr/>
          </p:nvSpPr>
          <p:spPr bwMode="auto">
            <a:xfrm>
              <a:off x="5202238" y="559593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1" name="Freeform 355"/>
            <p:cNvSpPr>
              <a:spLocks/>
            </p:cNvSpPr>
            <p:nvPr/>
          </p:nvSpPr>
          <p:spPr bwMode="auto">
            <a:xfrm>
              <a:off x="4006850" y="5897563"/>
              <a:ext cx="223838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5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2" name="Freeform 356"/>
            <p:cNvSpPr>
              <a:spLocks/>
            </p:cNvSpPr>
            <p:nvPr/>
          </p:nvSpPr>
          <p:spPr bwMode="auto">
            <a:xfrm>
              <a:off x="4303713" y="5897563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5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3" name="Freeform 357"/>
            <p:cNvSpPr>
              <a:spLocks/>
            </p:cNvSpPr>
            <p:nvPr/>
          </p:nvSpPr>
          <p:spPr bwMode="auto">
            <a:xfrm>
              <a:off x="4605338" y="5897563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5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4" name="Freeform 358"/>
            <p:cNvSpPr>
              <a:spLocks/>
            </p:cNvSpPr>
            <p:nvPr/>
          </p:nvSpPr>
          <p:spPr bwMode="auto">
            <a:xfrm>
              <a:off x="4902200" y="5897563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2"/>
                    <a:pt x="57" y="5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5" name="Freeform 359"/>
            <p:cNvSpPr>
              <a:spLocks/>
            </p:cNvSpPr>
            <p:nvPr/>
          </p:nvSpPr>
          <p:spPr bwMode="auto">
            <a:xfrm>
              <a:off x="5202238" y="5897563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2"/>
                    <a:pt x="57" y="5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6" name="Freeform 360"/>
            <p:cNvSpPr>
              <a:spLocks/>
            </p:cNvSpPr>
            <p:nvPr/>
          </p:nvSpPr>
          <p:spPr bwMode="auto">
            <a:xfrm>
              <a:off x="4006850" y="6194425"/>
              <a:ext cx="223838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7" name="Freeform 361"/>
            <p:cNvSpPr>
              <a:spLocks/>
            </p:cNvSpPr>
            <p:nvPr/>
          </p:nvSpPr>
          <p:spPr bwMode="auto">
            <a:xfrm>
              <a:off x="4303713" y="6194425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8" name="Freeform 362"/>
            <p:cNvSpPr>
              <a:spLocks/>
            </p:cNvSpPr>
            <p:nvPr/>
          </p:nvSpPr>
          <p:spPr bwMode="auto">
            <a:xfrm>
              <a:off x="4605338" y="619442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9" name="Freeform 363"/>
            <p:cNvSpPr>
              <a:spLocks/>
            </p:cNvSpPr>
            <p:nvPr/>
          </p:nvSpPr>
          <p:spPr bwMode="auto">
            <a:xfrm>
              <a:off x="4902200" y="619442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0" name="Freeform 364"/>
            <p:cNvSpPr>
              <a:spLocks/>
            </p:cNvSpPr>
            <p:nvPr/>
          </p:nvSpPr>
          <p:spPr bwMode="auto">
            <a:xfrm>
              <a:off x="5202238" y="619442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4" y="57"/>
                    <a:pt x="51" y="57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10" name="Group 2399"/>
          <p:cNvGrpSpPr>
            <a:grpSpLocks/>
          </p:cNvGrpSpPr>
          <p:nvPr/>
        </p:nvGrpSpPr>
        <p:grpSpPr bwMode="auto">
          <a:xfrm>
            <a:off x="1236663" y="3506788"/>
            <a:ext cx="1420812" cy="2909887"/>
            <a:chOff x="1236663" y="3506788"/>
            <a:chExt cx="1420813" cy="2909887"/>
          </a:xfrm>
        </p:grpSpPr>
        <p:sp>
          <p:nvSpPr>
            <p:cNvPr id="80911" name="Freeform 365"/>
            <p:cNvSpPr>
              <a:spLocks/>
            </p:cNvSpPr>
            <p:nvPr/>
          </p:nvSpPr>
          <p:spPr bwMode="auto">
            <a:xfrm>
              <a:off x="1236663" y="3506788"/>
              <a:ext cx="225425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2" name="Freeform 366"/>
            <p:cNvSpPr>
              <a:spLocks/>
            </p:cNvSpPr>
            <p:nvPr/>
          </p:nvSpPr>
          <p:spPr bwMode="auto">
            <a:xfrm>
              <a:off x="1536700" y="3506788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3" name="Freeform 367"/>
            <p:cNvSpPr>
              <a:spLocks/>
            </p:cNvSpPr>
            <p:nvPr/>
          </p:nvSpPr>
          <p:spPr bwMode="auto">
            <a:xfrm>
              <a:off x="1833563" y="3506788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4" name="Freeform 368"/>
            <p:cNvSpPr>
              <a:spLocks/>
            </p:cNvSpPr>
            <p:nvPr/>
          </p:nvSpPr>
          <p:spPr bwMode="auto">
            <a:xfrm>
              <a:off x="2133600" y="3506788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5" name="Freeform 369"/>
            <p:cNvSpPr>
              <a:spLocks/>
            </p:cNvSpPr>
            <p:nvPr/>
          </p:nvSpPr>
          <p:spPr bwMode="auto">
            <a:xfrm>
              <a:off x="2430463" y="3506788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6" name="Freeform 370"/>
            <p:cNvSpPr>
              <a:spLocks/>
            </p:cNvSpPr>
            <p:nvPr/>
          </p:nvSpPr>
          <p:spPr bwMode="auto">
            <a:xfrm>
              <a:off x="1236663" y="3803650"/>
              <a:ext cx="225425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7" name="Freeform 371"/>
            <p:cNvSpPr>
              <a:spLocks/>
            </p:cNvSpPr>
            <p:nvPr/>
          </p:nvSpPr>
          <p:spPr bwMode="auto">
            <a:xfrm>
              <a:off x="1536700" y="38036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1" y="58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8" name="Freeform 372"/>
            <p:cNvSpPr>
              <a:spLocks/>
            </p:cNvSpPr>
            <p:nvPr/>
          </p:nvSpPr>
          <p:spPr bwMode="auto">
            <a:xfrm>
              <a:off x="1833563" y="3803650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9" name="Freeform 373"/>
            <p:cNvSpPr>
              <a:spLocks/>
            </p:cNvSpPr>
            <p:nvPr/>
          </p:nvSpPr>
          <p:spPr bwMode="auto">
            <a:xfrm>
              <a:off x="2133600" y="38036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1" y="58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0" name="Freeform 374"/>
            <p:cNvSpPr>
              <a:spLocks/>
            </p:cNvSpPr>
            <p:nvPr/>
          </p:nvSpPr>
          <p:spPr bwMode="auto">
            <a:xfrm>
              <a:off x="2430463" y="3803650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1" name="Freeform 375"/>
            <p:cNvSpPr>
              <a:spLocks/>
            </p:cNvSpPr>
            <p:nvPr/>
          </p:nvSpPr>
          <p:spPr bwMode="auto">
            <a:xfrm>
              <a:off x="1236663" y="4103688"/>
              <a:ext cx="225425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2" name="Freeform 376"/>
            <p:cNvSpPr>
              <a:spLocks/>
            </p:cNvSpPr>
            <p:nvPr/>
          </p:nvSpPr>
          <p:spPr bwMode="auto">
            <a:xfrm>
              <a:off x="1536700" y="410368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3" name="Freeform 377"/>
            <p:cNvSpPr>
              <a:spLocks/>
            </p:cNvSpPr>
            <p:nvPr/>
          </p:nvSpPr>
          <p:spPr bwMode="auto">
            <a:xfrm>
              <a:off x="1833563" y="4103688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4" name="Freeform 378"/>
            <p:cNvSpPr>
              <a:spLocks/>
            </p:cNvSpPr>
            <p:nvPr/>
          </p:nvSpPr>
          <p:spPr bwMode="auto">
            <a:xfrm>
              <a:off x="2133600" y="410368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5" name="Freeform 379"/>
            <p:cNvSpPr>
              <a:spLocks/>
            </p:cNvSpPr>
            <p:nvPr/>
          </p:nvSpPr>
          <p:spPr bwMode="auto">
            <a:xfrm>
              <a:off x="2430463" y="4103688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6" name="Freeform 380"/>
            <p:cNvSpPr>
              <a:spLocks/>
            </p:cNvSpPr>
            <p:nvPr/>
          </p:nvSpPr>
          <p:spPr bwMode="auto">
            <a:xfrm>
              <a:off x="1236663" y="4400550"/>
              <a:ext cx="225425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7" name="Freeform 381"/>
            <p:cNvSpPr>
              <a:spLocks/>
            </p:cNvSpPr>
            <p:nvPr/>
          </p:nvSpPr>
          <p:spPr bwMode="auto">
            <a:xfrm>
              <a:off x="1536700" y="44005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1" y="58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8" name="Freeform 382"/>
            <p:cNvSpPr>
              <a:spLocks/>
            </p:cNvSpPr>
            <p:nvPr/>
          </p:nvSpPr>
          <p:spPr bwMode="auto">
            <a:xfrm>
              <a:off x="1833563" y="4400550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Freeform 383"/>
            <p:cNvSpPr>
              <a:spLocks/>
            </p:cNvSpPr>
            <p:nvPr/>
          </p:nvSpPr>
          <p:spPr bwMode="auto">
            <a:xfrm>
              <a:off x="2133600" y="4400550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1" y="58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Freeform 384"/>
            <p:cNvSpPr>
              <a:spLocks/>
            </p:cNvSpPr>
            <p:nvPr/>
          </p:nvSpPr>
          <p:spPr bwMode="auto">
            <a:xfrm>
              <a:off x="2430463" y="4400550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1" name="Freeform 385"/>
            <p:cNvSpPr>
              <a:spLocks/>
            </p:cNvSpPr>
            <p:nvPr/>
          </p:nvSpPr>
          <p:spPr bwMode="auto">
            <a:xfrm>
              <a:off x="1236663" y="4702175"/>
              <a:ext cx="225425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2" name="Freeform 386"/>
            <p:cNvSpPr>
              <a:spLocks/>
            </p:cNvSpPr>
            <p:nvPr/>
          </p:nvSpPr>
          <p:spPr bwMode="auto">
            <a:xfrm>
              <a:off x="1536700" y="470217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3" name="Freeform 387"/>
            <p:cNvSpPr>
              <a:spLocks/>
            </p:cNvSpPr>
            <p:nvPr/>
          </p:nvSpPr>
          <p:spPr bwMode="auto">
            <a:xfrm>
              <a:off x="1833563" y="4702175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4" name="Freeform 388"/>
            <p:cNvSpPr>
              <a:spLocks/>
            </p:cNvSpPr>
            <p:nvPr/>
          </p:nvSpPr>
          <p:spPr bwMode="auto">
            <a:xfrm>
              <a:off x="2133600" y="470217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5" name="Freeform 389"/>
            <p:cNvSpPr>
              <a:spLocks/>
            </p:cNvSpPr>
            <p:nvPr/>
          </p:nvSpPr>
          <p:spPr bwMode="auto">
            <a:xfrm>
              <a:off x="2430463" y="4702175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6" name="Freeform 390"/>
            <p:cNvSpPr>
              <a:spLocks/>
            </p:cNvSpPr>
            <p:nvPr/>
          </p:nvSpPr>
          <p:spPr bwMode="auto">
            <a:xfrm>
              <a:off x="1236663" y="4999038"/>
              <a:ext cx="225425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Freeform 391"/>
            <p:cNvSpPr>
              <a:spLocks/>
            </p:cNvSpPr>
            <p:nvPr/>
          </p:nvSpPr>
          <p:spPr bwMode="auto">
            <a:xfrm>
              <a:off x="1536700" y="4999038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1" y="58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8" name="Freeform 392"/>
            <p:cNvSpPr>
              <a:spLocks/>
            </p:cNvSpPr>
            <p:nvPr/>
          </p:nvSpPr>
          <p:spPr bwMode="auto">
            <a:xfrm>
              <a:off x="1833563" y="4999038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9" name="Freeform 393"/>
            <p:cNvSpPr>
              <a:spLocks/>
            </p:cNvSpPr>
            <p:nvPr/>
          </p:nvSpPr>
          <p:spPr bwMode="auto">
            <a:xfrm>
              <a:off x="2133600" y="4999038"/>
              <a:ext cx="222250" cy="227013"/>
            </a:xfrm>
            <a:custGeom>
              <a:avLst/>
              <a:gdLst>
                <a:gd name="T0" fmla="*/ 2147483646 w 57"/>
                <a:gd name="T1" fmla="*/ 2147483646 h 58"/>
                <a:gd name="T2" fmla="*/ 2147483646 w 57"/>
                <a:gd name="T3" fmla="*/ 2147483646 h 58"/>
                <a:gd name="T4" fmla="*/ 0 w 57"/>
                <a:gd name="T5" fmla="*/ 2147483646 h 58"/>
                <a:gd name="T6" fmla="*/ 0 w 57"/>
                <a:gd name="T7" fmla="*/ 2147483646 h 58"/>
                <a:gd name="T8" fmla="*/ 2147483646 w 57"/>
                <a:gd name="T9" fmla="*/ 0 h 58"/>
                <a:gd name="T10" fmla="*/ 2147483646 w 57"/>
                <a:gd name="T11" fmla="*/ 0 h 58"/>
                <a:gd name="T12" fmla="*/ 2147483646 w 57"/>
                <a:gd name="T13" fmla="*/ 2147483646 h 58"/>
                <a:gd name="T14" fmla="*/ 2147483646 w 57"/>
                <a:gd name="T15" fmla="*/ 2147483646 h 58"/>
                <a:gd name="T16" fmla="*/ 2147483646 w 57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8">
                  <a:moveTo>
                    <a:pt x="51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8"/>
                    <a:pt x="51" y="58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0" name="Freeform 394"/>
            <p:cNvSpPr>
              <a:spLocks/>
            </p:cNvSpPr>
            <p:nvPr/>
          </p:nvSpPr>
          <p:spPr bwMode="auto">
            <a:xfrm>
              <a:off x="2430463" y="4999038"/>
              <a:ext cx="227013" cy="227013"/>
            </a:xfrm>
            <a:custGeom>
              <a:avLst/>
              <a:gdLst>
                <a:gd name="T0" fmla="*/ 2147483646 w 58"/>
                <a:gd name="T1" fmla="*/ 2147483646 h 58"/>
                <a:gd name="T2" fmla="*/ 2147483646 w 58"/>
                <a:gd name="T3" fmla="*/ 2147483646 h 58"/>
                <a:gd name="T4" fmla="*/ 0 w 58"/>
                <a:gd name="T5" fmla="*/ 2147483646 h 58"/>
                <a:gd name="T6" fmla="*/ 0 w 58"/>
                <a:gd name="T7" fmla="*/ 2147483646 h 58"/>
                <a:gd name="T8" fmla="*/ 2147483646 w 58"/>
                <a:gd name="T9" fmla="*/ 0 h 58"/>
                <a:gd name="T10" fmla="*/ 2147483646 w 58"/>
                <a:gd name="T11" fmla="*/ 0 h 58"/>
                <a:gd name="T12" fmla="*/ 2147483646 w 58"/>
                <a:gd name="T13" fmla="*/ 2147483646 h 58"/>
                <a:gd name="T14" fmla="*/ 2147483646 w 58"/>
                <a:gd name="T15" fmla="*/ 2147483646 h 58"/>
                <a:gd name="T16" fmla="*/ 2147483646 w 58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8">
                  <a:moveTo>
                    <a:pt x="52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8"/>
                    <a:pt x="52" y="58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1" name="Freeform 395"/>
            <p:cNvSpPr>
              <a:spLocks/>
            </p:cNvSpPr>
            <p:nvPr/>
          </p:nvSpPr>
          <p:spPr bwMode="auto">
            <a:xfrm>
              <a:off x="1236663" y="5299075"/>
              <a:ext cx="225425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2" name="Freeform 396"/>
            <p:cNvSpPr>
              <a:spLocks/>
            </p:cNvSpPr>
            <p:nvPr/>
          </p:nvSpPr>
          <p:spPr bwMode="auto">
            <a:xfrm>
              <a:off x="1536700" y="5299075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3" name="Freeform 397"/>
            <p:cNvSpPr>
              <a:spLocks/>
            </p:cNvSpPr>
            <p:nvPr/>
          </p:nvSpPr>
          <p:spPr bwMode="auto">
            <a:xfrm>
              <a:off x="1833563" y="5299075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4" name="Freeform 398"/>
            <p:cNvSpPr>
              <a:spLocks/>
            </p:cNvSpPr>
            <p:nvPr/>
          </p:nvSpPr>
          <p:spPr bwMode="auto">
            <a:xfrm>
              <a:off x="2133600" y="5299075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5" name="Freeform 399"/>
            <p:cNvSpPr>
              <a:spLocks/>
            </p:cNvSpPr>
            <p:nvPr/>
          </p:nvSpPr>
          <p:spPr bwMode="auto">
            <a:xfrm>
              <a:off x="2430463" y="5299075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6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6" name="Freeform 400"/>
            <p:cNvSpPr>
              <a:spLocks/>
            </p:cNvSpPr>
            <p:nvPr/>
          </p:nvSpPr>
          <p:spPr bwMode="auto">
            <a:xfrm>
              <a:off x="1236663" y="5595938"/>
              <a:ext cx="225425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Freeform 401"/>
            <p:cNvSpPr>
              <a:spLocks/>
            </p:cNvSpPr>
            <p:nvPr/>
          </p:nvSpPr>
          <p:spPr bwMode="auto">
            <a:xfrm>
              <a:off x="1536700" y="559593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8" name="Freeform 402"/>
            <p:cNvSpPr>
              <a:spLocks/>
            </p:cNvSpPr>
            <p:nvPr/>
          </p:nvSpPr>
          <p:spPr bwMode="auto">
            <a:xfrm>
              <a:off x="1833563" y="5595938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9" name="Freeform 403"/>
            <p:cNvSpPr>
              <a:spLocks/>
            </p:cNvSpPr>
            <p:nvPr/>
          </p:nvSpPr>
          <p:spPr bwMode="auto">
            <a:xfrm>
              <a:off x="2133600" y="5595938"/>
              <a:ext cx="222250" cy="223838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0" name="Freeform 404"/>
            <p:cNvSpPr>
              <a:spLocks/>
            </p:cNvSpPr>
            <p:nvPr/>
          </p:nvSpPr>
          <p:spPr bwMode="auto">
            <a:xfrm>
              <a:off x="2430463" y="5595938"/>
              <a:ext cx="227013" cy="223838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EED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1" name="Freeform 405"/>
            <p:cNvSpPr>
              <a:spLocks/>
            </p:cNvSpPr>
            <p:nvPr/>
          </p:nvSpPr>
          <p:spPr bwMode="auto">
            <a:xfrm>
              <a:off x="1236663" y="5897563"/>
              <a:ext cx="225425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5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B02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2" name="Freeform 406"/>
            <p:cNvSpPr>
              <a:spLocks/>
            </p:cNvSpPr>
            <p:nvPr/>
          </p:nvSpPr>
          <p:spPr bwMode="auto">
            <a:xfrm>
              <a:off x="1536700" y="5897563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5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B02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3" name="Freeform 407"/>
            <p:cNvSpPr>
              <a:spLocks/>
            </p:cNvSpPr>
            <p:nvPr/>
          </p:nvSpPr>
          <p:spPr bwMode="auto">
            <a:xfrm>
              <a:off x="1833563" y="5897563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5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B02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4" name="Freeform 408"/>
            <p:cNvSpPr>
              <a:spLocks/>
            </p:cNvSpPr>
            <p:nvPr/>
          </p:nvSpPr>
          <p:spPr bwMode="auto">
            <a:xfrm>
              <a:off x="2133600" y="5897563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2"/>
                    <a:pt x="57" y="5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4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B02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5" name="Freeform 409"/>
            <p:cNvSpPr>
              <a:spLocks/>
            </p:cNvSpPr>
            <p:nvPr/>
          </p:nvSpPr>
          <p:spPr bwMode="auto">
            <a:xfrm>
              <a:off x="2430463" y="5897563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2"/>
                    <a:pt x="58" y="5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4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B02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6" name="Freeform 410"/>
            <p:cNvSpPr>
              <a:spLocks/>
            </p:cNvSpPr>
            <p:nvPr/>
          </p:nvSpPr>
          <p:spPr bwMode="auto">
            <a:xfrm>
              <a:off x="1236663" y="6194425"/>
              <a:ext cx="225425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B02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7" name="Freeform 411"/>
            <p:cNvSpPr>
              <a:spLocks/>
            </p:cNvSpPr>
            <p:nvPr/>
          </p:nvSpPr>
          <p:spPr bwMode="auto">
            <a:xfrm>
              <a:off x="1536700" y="619442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B02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8" name="Freeform 412"/>
            <p:cNvSpPr>
              <a:spLocks/>
            </p:cNvSpPr>
            <p:nvPr/>
          </p:nvSpPr>
          <p:spPr bwMode="auto">
            <a:xfrm>
              <a:off x="1833563" y="6194425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B02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9" name="Freeform 413"/>
            <p:cNvSpPr>
              <a:spLocks/>
            </p:cNvSpPr>
            <p:nvPr/>
          </p:nvSpPr>
          <p:spPr bwMode="auto">
            <a:xfrm>
              <a:off x="2133600" y="6194425"/>
              <a:ext cx="222250" cy="222250"/>
            </a:xfrm>
            <a:custGeom>
              <a:avLst/>
              <a:gdLst>
                <a:gd name="T0" fmla="*/ 2147483646 w 57"/>
                <a:gd name="T1" fmla="*/ 2147483646 h 57"/>
                <a:gd name="T2" fmla="*/ 2147483646 w 57"/>
                <a:gd name="T3" fmla="*/ 2147483646 h 57"/>
                <a:gd name="T4" fmla="*/ 0 w 57"/>
                <a:gd name="T5" fmla="*/ 2147483646 h 57"/>
                <a:gd name="T6" fmla="*/ 0 w 57"/>
                <a:gd name="T7" fmla="*/ 2147483646 h 57"/>
                <a:gd name="T8" fmla="*/ 2147483646 w 57"/>
                <a:gd name="T9" fmla="*/ 0 h 57"/>
                <a:gd name="T10" fmla="*/ 2147483646 w 57"/>
                <a:gd name="T11" fmla="*/ 0 h 57"/>
                <a:gd name="T12" fmla="*/ 2147483646 w 57"/>
                <a:gd name="T13" fmla="*/ 2147483646 h 57"/>
                <a:gd name="T14" fmla="*/ 2147483646 w 57"/>
                <a:gd name="T15" fmla="*/ 2147483646 h 57"/>
                <a:gd name="T16" fmla="*/ 2147483646 w 57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57">
                  <a:moveTo>
                    <a:pt x="51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2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5"/>
                    <a:pt x="55" y="57"/>
                    <a:pt x="51" y="57"/>
                  </a:cubicBezTo>
                  <a:close/>
                </a:path>
              </a:pathLst>
            </a:custGeom>
            <a:solidFill>
              <a:srgbClr val="B02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0" name="Freeform 415"/>
            <p:cNvSpPr>
              <a:spLocks/>
            </p:cNvSpPr>
            <p:nvPr/>
          </p:nvSpPr>
          <p:spPr bwMode="auto">
            <a:xfrm>
              <a:off x="2430463" y="6194425"/>
              <a:ext cx="227013" cy="222250"/>
            </a:xfrm>
            <a:custGeom>
              <a:avLst/>
              <a:gdLst>
                <a:gd name="T0" fmla="*/ 2147483646 w 58"/>
                <a:gd name="T1" fmla="*/ 2147483646 h 57"/>
                <a:gd name="T2" fmla="*/ 2147483646 w 58"/>
                <a:gd name="T3" fmla="*/ 2147483646 h 57"/>
                <a:gd name="T4" fmla="*/ 0 w 58"/>
                <a:gd name="T5" fmla="*/ 2147483646 h 57"/>
                <a:gd name="T6" fmla="*/ 0 w 58"/>
                <a:gd name="T7" fmla="*/ 2147483646 h 57"/>
                <a:gd name="T8" fmla="*/ 2147483646 w 58"/>
                <a:gd name="T9" fmla="*/ 0 h 57"/>
                <a:gd name="T10" fmla="*/ 2147483646 w 58"/>
                <a:gd name="T11" fmla="*/ 0 h 57"/>
                <a:gd name="T12" fmla="*/ 2147483646 w 58"/>
                <a:gd name="T13" fmla="*/ 2147483646 h 57"/>
                <a:gd name="T14" fmla="*/ 2147483646 w 58"/>
                <a:gd name="T15" fmla="*/ 2147483646 h 57"/>
                <a:gd name="T16" fmla="*/ 2147483646 w 58"/>
                <a:gd name="T17" fmla="*/ 214748364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57">
                  <a:moveTo>
                    <a:pt x="52" y="57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3"/>
                    <a:pt x="58" y="6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5"/>
                    <a:pt x="55" y="57"/>
                    <a:pt x="52" y="57"/>
                  </a:cubicBezTo>
                  <a:close/>
                </a:path>
              </a:pathLst>
            </a:custGeom>
            <a:solidFill>
              <a:srgbClr val="B02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F6FCA54B-450A-011F-A572-46CFCB0B3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90513"/>
            <a:ext cx="11431588" cy="63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5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B980D9-B097-00C7-2CA6-8868A4495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2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BE770A-B316-448B-A5BF-261A231A489C}"/>
              </a:ext>
            </a:extLst>
          </p:cNvPr>
          <p:cNvSpPr/>
          <p:nvPr/>
        </p:nvSpPr>
        <p:spPr>
          <a:xfrm>
            <a:off x="542377" y="1629843"/>
            <a:ext cx="395836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635" algn="l"/>
                <a:tab pos="28067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O‘zbekiston Respublikasi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Prezidentining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2019-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yil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27-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maydagi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“O‘zbekiston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Respublikasida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korrupsiyaga qarshi kurashish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tizimini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yanada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takomillashtirish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chora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- 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tadbirlari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to‘g‘risida”gi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PF - 5729 - son Farmoni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ijrosi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bo‘yicha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boshqa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davlat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idoralari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qatorida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oliy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ta’lim sohasida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“Korrupsiyasiz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soha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loyihasini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amalga oshirish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choralari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ko‘rilmoqda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E4550E11-7757-404B-A0C9-7F8DF611F094}"/>
              </a:ext>
            </a:extLst>
          </p:cNvPr>
          <p:cNvSpPr txBox="1">
            <a:spLocks/>
          </p:cNvSpPr>
          <p:nvPr/>
        </p:nvSpPr>
        <p:spPr>
          <a:xfrm>
            <a:off x="7073009" y="1509257"/>
            <a:ext cx="4745871" cy="498349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52396" indent="0" algn="ctr">
              <a:buFont typeface="Wingdings 3" panose="05040102010807070707" pitchFamily="18" charset="2"/>
              <a:buNone/>
            </a:pPr>
            <a:r>
              <a:rPr lang="uz-Cyrl-UZ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 ta’lim sohasida korrupsiya va unga oid huquqbuzarliklarning oldini olish, sabablarini o‘rganish va shart-sharoitlarini  bartaraf etish yo‘nalishida ishlarni tashkil qilish va olib borishda O‘zbekiston Respublikasi Korrupsiyaga qarshi kurashish Milliy kengashining    2022-yil 5-aprel kuni bo‘lib o‘tgan 7-yig‘ilish bayonnomasi bilan tasdiqlangan </a:t>
            </a:r>
            <a:r>
              <a:rPr lang="uz-Cyrl-U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2022-2023-yillarga mo‘ljallangan “Yo‘l xaritasi”</a:t>
            </a:r>
            <a:r>
              <a:rPr lang="uz-Cyrl-UZ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belgilangan vazifalarning ijrosiga alohida e’tibor qaratildi.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1C5A6E-3BBF-4634-8063-1362153BC622}"/>
              </a:ext>
            </a:extLst>
          </p:cNvPr>
          <p:cNvSpPr/>
          <p:nvPr/>
        </p:nvSpPr>
        <p:spPr>
          <a:xfrm>
            <a:off x="557858" y="365243"/>
            <a:ext cx="11175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Oliy ta’limdagi yoshlarni korrupsiyaga qarshi kurashishda safarbar qilishning asoslari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570A8E2-9DA3-46F7-8A90-BF08CE1BC8D2}"/>
              </a:ext>
            </a:extLst>
          </p:cNvPr>
          <p:cNvGrpSpPr/>
          <p:nvPr/>
        </p:nvGrpSpPr>
        <p:grpSpPr>
          <a:xfrm>
            <a:off x="4538801" y="2211600"/>
            <a:ext cx="2317598" cy="2972823"/>
            <a:chOff x="5327451" y="3022861"/>
            <a:chExt cx="2698639" cy="2972823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5D4C9407-5A72-47A2-B34E-4CB994B99B41}"/>
                </a:ext>
              </a:extLst>
            </p:cNvPr>
            <p:cNvGrpSpPr/>
            <p:nvPr/>
          </p:nvGrpSpPr>
          <p:grpSpPr>
            <a:xfrm rot="6990219">
              <a:off x="5190359" y="3159953"/>
              <a:ext cx="2972823" cy="2698639"/>
              <a:chOff x="3753988" y="1726133"/>
              <a:chExt cx="3684676" cy="329430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975B487-6B22-4D1C-B98E-EF05F122EC98}"/>
                  </a:ext>
                </a:extLst>
              </p:cNvPr>
              <p:cNvSpPr/>
              <p:nvPr/>
            </p:nvSpPr>
            <p:spPr>
              <a:xfrm>
                <a:off x="4115472" y="2106479"/>
                <a:ext cx="1378893" cy="1344550"/>
              </a:xfrm>
              <a:custGeom>
                <a:avLst/>
                <a:gdLst>
                  <a:gd name="connsiteX0" fmla="*/ 1082819 w 1378893"/>
                  <a:gd name="connsiteY0" fmla="*/ 0 h 1344550"/>
                  <a:gd name="connsiteX1" fmla="*/ 1378893 w 1378893"/>
                  <a:gd name="connsiteY1" fmla="*/ 155890 h 1344550"/>
                  <a:gd name="connsiteX2" fmla="*/ 1208124 w 1378893"/>
                  <a:gd name="connsiteY2" fmla="*/ 481226 h 1344550"/>
                  <a:gd name="connsiteX3" fmla="*/ 1136478 w 1378893"/>
                  <a:gd name="connsiteY3" fmla="*/ 619458 h 1344550"/>
                  <a:gd name="connsiteX4" fmla="*/ 1004158 w 1378893"/>
                  <a:gd name="connsiteY4" fmla="*/ 681188 h 1344550"/>
                  <a:gd name="connsiteX5" fmla="*/ 573497 w 1378893"/>
                  <a:gd name="connsiteY5" fmla="*/ 1276320 h 1344550"/>
                  <a:gd name="connsiteX6" fmla="*/ 563083 w 1378893"/>
                  <a:gd name="connsiteY6" fmla="*/ 1344550 h 1344550"/>
                  <a:gd name="connsiteX7" fmla="*/ 456785 w 1378893"/>
                  <a:gd name="connsiteY7" fmla="*/ 1293605 h 1344550"/>
                  <a:gd name="connsiteX8" fmla="*/ 0 w 1378893"/>
                  <a:gd name="connsiteY8" fmla="*/ 1074396 h 1344550"/>
                  <a:gd name="connsiteX9" fmla="*/ 15080 w 1378893"/>
                  <a:gd name="connsiteY9" fmla="*/ 1009951 h 1344550"/>
                  <a:gd name="connsiteX10" fmla="*/ 1082751 w 1378893"/>
                  <a:gd name="connsiteY10" fmla="*/ 14 h 1344550"/>
                  <a:gd name="connsiteX11" fmla="*/ 1082819 w 1378893"/>
                  <a:gd name="connsiteY11" fmla="*/ 0 h 13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8893" h="1344550">
                    <a:moveTo>
                      <a:pt x="1082819" y="0"/>
                    </a:moveTo>
                    <a:lnTo>
                      <a:pt x="1378893" y="155890"/>
                    </a:lnTo>
                    <a:lnTo>
                      <a:pt x="1208124" y="481226"/>
                    </a:lnTo>
                    <a:lnTo>
                      <a:pt x="1136478" y="619458"/>
                    </a:lnTo>
                    <a:lnTo>
                      <a:pt x="1004158" y="681188"/>
                    </a:lnTo>
                    <a:cubicBezTo>
                      <a:pt x="785848" y="806719"/>
                      <a:pt x="625577" y="1021815"/>
                      <a:pt x="573497" y="1276320"/>
                    </a:cubicBezTo>
                    <a:lnTo>
                      <a:pt x="563083" y="1344550"/>
                    </a:lnTo>
                    <a:lnTo>
                      <a:pt x="456785" y="1293605"/>
                    </a:lnTo>
                    <a:lnTo>
                      <a:pt x="0" y="1074396"/>
                    </a:lnTo>
                    <a:lnTo>
                      <a:pt x="15080" y="1009951"/>
                    </a:lnTo>
                    <a:cubicBezTo>
                      <a:pt x="169531" y="513379"/>
                      <a:pt x="574828" y="127326"/>
                      <a:pt x="1082751" y="14"/>
                    </a:cubicBezTo>
                    <a:cubicBezTo>
                      <a:pt x="1082774" y="9"/>
                      <a:pt x="1082796" y="5"/>
                      <a:pt x="108281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B021B7DD-810B-40A5-B123-370B1A49E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7822" y="2719397"/>
                <a:ext cx="1693226" cy="1690761"/>
              </a:xfrm>
              <a:custGeom>
                <a:avLst/>
                <a:gdLst>
                  <a:gd name="T0" fmla="*/ 975 w 2059"/>
                  <a:gd name="T1" fmla="*/ 2058 h 2058"/>
                  <a:gd name="T2" fmla="*/ 904 w 2059"/>
                  <a:gd name="T3" fmla="*/ 2053 h 2058"/>
                  <a:gd name="T4" fmla="*/ 767 w 2059"/>
                  <a:gd name="T5" fmla="*/ 2027 h 2058"/>
                  <a:gd name="T6" fmla="*/ 637 w 2059"/>
                  <a:gd name="T7" fmla="*/ 1983 h 2058"/>
                  <a:gd name="T8" fmla="*/ 516 w 2059"/>
                  <a:gd name="T9" fmla="*/ 1923 h 2058"/>
                  <a:gd name="T10" fmla="*/ 404 w 2059"/>
                  <a:gd name="T11" fmla="*/ 1849 h 2058"/>
                  <a:gd name="T12" fmla="*/ 303 w 2059"/>
                  <a:gd name="T13" fmla="*/ 1761 h 2058"/>
                  <a:gd name="T14" fmla="*/ 214 w 2059"/>
                  <a:gd name="T15" fmla="*/ 1660 h 2058"/>
                  <a:gd name="T16" fmla="*/ 139 w 2059"/>
                  <a:gd name="T17" fmla="*/ 1549 h 2058"/>
                  <a:gd name="T18" fmla="*/ 107 w 2059"/>
                  <a:gd name="T19" fmla="*/ 1490 h 2058"/>
                  <a:gd name="T20" fmla="*/ 371 w 2059"/>
                  <a:gd name="T21" fmla="*/ 1616 h 2058"/>
                  <a:gd name="T22" fmla="*/ 167 w 2059"/>
                  <a:gd name="T23" fmla="*/ 1039 h 2058"/>
                  <a:gd name="T24" fmla="*/ 0 w 2059"/>
                  <a:gd name="T25" fmla="*/ 960 h 2058"/>
                  <a:gd name="T26" fmla="*/ 6 w 2059"/>
                  <a:gd name="T27" fmla="*/ 889 h 2058"/>
                  <a:gd name="T28" fmla="*/ 33 w 2059"/>
                  <a:gd name="T29" fmla="*/ 752 h 2058"/>
                  <a:gd name="T30" fmla="*/ 79 w 2059"/>
                  <a:gd name="T31" fmla="*/ 623 h 2058"/>
                  <a:gd name="T32" fmla="*/ 140 w 2059"/>
                  <a:gd name="T33" fmla="*/ 503 h 2058"/>
                  <a:gd name="T34" fmla="*/ 216 w 2059"/>
                  <a:gd name="T35" fmla="*/ 392 h 2058"/>
                  <a:gd name="T36" fmla="*/ 306 w 2059"/>
                  <a:gd name="T37" fmla="*/ 291 h 2058"/>
                  <a:gd name="T38" fmla="*/ 408 w 2059"/>
                  <a:gd name="T39" fmla="*/ 203 h 2058"/>
                  <a:gd name="T40" fmla="*/ 521 w 2059"/>
                  <a:gd name="T41" fmla="*/ 130 h 2058"/>
                  <a:gd name="T42" fmla="*/ 580 w 2059"/>
                  <a:gd name="T43" fmla="*/ 99 h 2058"/>
                  <a:gd name="T44" fmla="*/ 456 w 2059"/>
                  <a:gd name="T45" fmla="*/ 337 h 2058"/>
                  <a:gd name="T46" fmla="*/ 1038 w 2059"/>
                  <a:gd name="T47" fmla="*/ 154 h 2058"/>
                  <a:gd name="T48" fmla="*/ 1119 w 2059"/>
                  <a:gd name="T49" fmla="*/ 0 h 2058"/>
                  <a:gd name="T50" fmla="*/ 1184 w 2059"/>
                  <a:gd name="T51" fmla="*/ 7 h 2058"/>
                  <a:gd name="T52" fmla="*/ 1309 w 2059"/>
                  <a:gd name="T53" fmla="*/ 33 h 2058"/>
                  <a:gd name="T54" fmla="*/ 1427 w 2059"/>
                  <a:gd name="T55" fmla="*/ 75 h 2058"/>
                  <a:gd name="T56" fmla="*/ 1540 w 2059"/>
                  <a:gd name="T57" fmla="*/ 130 h 2058"/>
                  <a:gd name="T58" fmla="*/ 1644 w 2059"/>
                  <a:gd name="T59" fmla="*/ 197 h 2058"/>
                  <a:gd name="T60" fmla="*/ 1737 w 2059"/>
                  <a:gd name="T61" fmla="*/ 278 h 2058"/>
                  <a:gd name="T62" fmla="*/ 1822 w 2059"/>
                  <a:gd name="T63" fmla="*/ 367 h 2058"/>
                  <a:gd name="T64" fmla="*/ 1896 w 2059"/>
                  <a:gd name="T65" fmla="*/ 467 h 2058"/>
                  <a:gd name="T66" fmla="*/ 1928 w 2059"/>
                  <a:gd name="T67" fmla="*/ 520 h 2058"/>
                  <a:gd name="T68" fmla="*/ 1740 w 2059"/>
                  <a:gd name="T69" fmla="*/ 415 h 2058"/>
                  <a:gd name="T70" fmla="*/ 1907 w 2059"/>
                  <a:gd name="T71" fmla="*/ 1003 h 2058"/>
                  <a:gd name="T72" fmla="*/ 2059 w 2059"/>
                  <a:gd name="T73" fmla="*/ 1088 h 2058"/>
                  <a:gd name="T74" fmla="*/ 2054 w 2059"/>
                  <a:gd name="T75" fmla="*/ 1154 h 2058"/>
                  <a:gd name="T76" fmla="*/ 2030 w 2059"/>
                  <a:gd name="T77" fmla="*/ 1283 h 2058"/>
                  <a:gd name="T78" fmla="*/ 1991 w 2059"/>
                  <a:gd name="T79" fmla="*/ 1404 h 2058"/>
                  <a:gd name="T80" fmla="*/ 1938 w 2059"/>
                  <a:gd name="T81" fmla="*/ 1519 h 2058"/>
                  <a:gd name="T82" fmla="*/ 1870 w 2059"/>
                  <a:gd name="T83" fmla="*/ 1626 h 2058"/>
                  <a:gd name="T84" fmla="*/ 1792 w 2059"/>
                  <a:gd name="T85" fmla="*/ 1724 h 2058"/>
                  <a:gd name="T86" fmla="*/ 1701 w 2059"/>
                  <a:gd name="T87" fmla="*/ 1810 h 2058"/>
                  <a:gd name="T88" fmla="*/ 1602 w 2059"/>
                  <a:gd name="T89" fmla="*/ 1887 h 2058"/>
                  <a:gd name="T90" fmla="*/ 1547 w 2059"/>
                  <a:gd name="T91" fmla="*/ 1920 h 2058"/>
                  <a:gd name="T92" fmla="*/ 1644 w 2059"/>
                  <a:gd name="T93" fmla="*/ 1750 h 2058"/>
                  <a:gd name="T94" fmla="*/ 1054 w 2059"/>
                  <a:gd name="T95" fmla="*/ 1916 h 2058"/>
                  <a:gd name="T96" fmla="*/ 975 w 2059"/>
                  <a:gd name="T9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59" h="2058">
                    <a:moveTo>
                      <a:pt x="975" y="2058"/>
                    </a:moveTo>
                    <a:lnTo>
                      <a:pt x="904" y="2053"/>
                    </a:lnTo>
                    <a:lnTo>
                      <a:pt x="767" y="2027"/>
                    </a:lnTo>
                    <a:lnTo>
                      <a:pt x="637" y="1983"/>
                    </a:lnTo>
                    <a:lnTo>
                      <a:pt x="516" y="1923"/>
                    </a:lnTo>
                    <a:lnTo>
                      <a:pt x="404" y="1849"/>
                    </a:lnTo>
                    <a:lnTo>
                      <a:pt x="303" y="1761"/>
                    </a:lnTo>
                    <a:lnTo>
                      <a:pt x="214" y="1660"/>
                    </a:lnTo>
                    <a:lnTo>
                      <a:pt x="139" y="1549"/>
                    </a:lnTo>
                    <a:lnTo>
                      <a:pt x="107" y="1490"/>
                    </a:lnTo>
                    <a:lnTo>
                      <a:pt x="371" y="1616"/>
                    </a:lnTo>
                    <a:lnTo>
                      <a:pt x="167" y="1039"/>
                    </a:lnTo>
                    <a:lnTo>
                      <a:pt x="0" y="960"/>
                    </a:lnTo>
                    <a:lnTo>
                      <a:pt x="6" y="889"/>
                    </a:lnTo>
                    <a:lnTo>
                      <a:pt x="33" y="752"/>
                    </a:lnTo>
                    <a:lnTo>
                      <a:pt x="79" y="623"/>
                    </a:lnTo>
                    <a:lnTo>
                      <a:pt x="140" y="503"/>
                    </a:lnTo>
                    <a:lnTo>
                      <a:pt x="216" y="392"/>
                    </a:lnTo>
                    <a:lnTo>
                      <a:pt x="306" y="291"/>
                    </a:lnTo>
                    <a:lnTo>
                      <a:pt x="408" y="203"/>
                    </a:lnTo>
                    <a:lnTo>
                      <a:pt x="521" y="130"/>
                    </a:lnTo>
                    <a:lnTo>
                      <a:pt x="580" y="99"/>
                    </a:lnTo>
                    <a:lnTo>
                      <a:pt x="456" y="337"/>
                    </a:lnTo>
                    <a:lnTo>
                      <a:pt x="1038" y="154"/>
                    </a:lnTo>
                    <a:lnTo>
                      <a:pt x="1119" y="0"/>
                    </a:lnTo>
                    <a:lnTo>
                      <a:pt x="1184" y="7"/>
                    </a:lnTo>
                    <a:lnTo>
                      <a:pt x="1309" y="33"/>
                    </a:lnTo>
                    <a:lnTo>
                      <a:pt x="1427" y="75"/>
                    </a:lnTo>
                    <a:lnTo>
                      <a:pt x="1540" y="130"/>
                    </a:lnTo>
                    <a:lnTo>
                      <a:pt x="1644" y="197"/>
                    </a:lnTo>
                    <a:lnTo>
                      <a:pt x="1737" y="278"/>
                    </a:lnTo>
                    <a:lnTo>
                      <a:pt x="1822" y="367"/>
                    </a:lnTo>
                    <a:lnTo>
                      <a:pt x="1896" y="467"/>
                    </a:lnTo>
                    <a:lnTo>
                      <a:pt x="1928" y="520"/>
                    </a:lnTo>
                    <a:lnTo>
                      <a:pt x="1740" y="415"/>
                    </a:lnTo>
                    <a:lnTo>
                      <a:pt x="1907" y="1003"/>
                    </a:lnTo>
                    <a:lnTo>
                      <a:pt x="2059" y="1088"/>
                    </a:lnTo>
                    <a:lnTo>
                      <a:pt x="2054" y="1154"/>
                    </a:lnTo>
                    <a:lnTo>
                      <a:pt x="2030" y="1283"/>
                    </a:lnTo>
                    <a:lnTo>
                      <a:pt x="1991" y="1404"/>
                    </a:lnTo>
                    <a:lnTo>
                      <a:pt x="1938" y="1519"/>
                    </a:lnTo>
                    <a:lnTo>
                      <a:pt x="1870" y="1626"/>
                    </a:lnTo>
                    <a:lnTo>
                      <a:pt x="1792" y="1724"/>
                    </a:lnTo>
                    <a:lnTo>
                      <a:pt x="1701" y="1810"/>
                    </a:lnTo>
                    <a:lnTo>
                      <a:pt x="1602" y="1887"/>
                    </a:lnTo>
                    <a:lnTo>
                      <a:pt x="1547" y="1920"/>
                    </a:lnTo>
                    <a:lnTo>
                      <a:pt x="1644" y="1750"/>
                    </a:lnTo>
                    <a:lnTo>
                      <a:pt x="1054" y="1916"/>
                    </a:lnTo>
                    <a:lnTo>
                      <a:pt x="975" y="20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: Shape 8">
                <a:extLst>
                  <a:ext uri="{FF2B5EF4-FFF2-40B4-BE49-F238E27FC236}">
                    <a16:creationId xmlns:a16="http://schemas.microsoft.com/office/drawing/2014/main" id="{7B77808A-2BD7-4884-BABE-53A7F4584252}"/>
                  </a:ext>
                </a:extLst>
              </p:cNvPr>
              <p:cNvSpPr/>
              <p:nvPr/>
            </p:nvSpPr>
            <p:spPr>
              <a:xfrm>
                <a:off x="4115472" y="2108363"/>
                <a:ext cx="1378893" cy="1256359"/>
              </a:xfrm>
              <a:custGeom>
                <a:avLst/>
                <a:gdLst>
                  <a:gd name="connsiteX0" fmla="*/ 1082819 w 1378893"/>
                  <a:gd name="connsiteY0" fmla="*/ 0 h 1256359"/>
                  <a:gd name="connsiteX1" fmla="*/ 1378893 w 1378893"/>
                  <a:gd name="connsiteY1" fmla="*/ 155890 h 1256359"/>
                  <a:gd name="connsiteX2" fmla="*/ 1259115 w 1378893"/>
                  <a:gd name="connsiteY2" fmla="*/ 384083 h 1256359"/>
                  <a:gd name="connsiteX3" fmla="*/ 1256202 w 1378893"/>
                  <a:gd name="connsiteY3" fmla="*/ 384471 h 1256359"/>
                  <a:gd name="connsiteX4" fmla="*/ 382135 w 1378893"/>
                  <a:gd name="connsiteY4" fmla="*/ 1236954 h 1256359"/>
                  <a:gd name="connsiteX5" fmla="*/ 379173 w 1378893"/>
                  <a:gd name="connsiteY5" fmla="*/ 1256359 h 1256359"/>
                  <a:gd name="connsiteX6" fmla="*/ 0 w 1378893"/>
                  <a:gd name="connsiteY6" fmla="*/ 1074396 h 1256359"/>
                  <a:gd name="connsiteX7" fmla="*/ 15080 w 1378893"/>
                  <a:gd name="connsiteY7" fmla="*/ 1009951 h 1256359"/>
                  <a:gd name="connsiteX8" fmla="*/ 1082751 w 1378893"/>
                  <a:gd name="connsiteY8" fmla="*/ 14 h 1256359"/>
                  <a:gd name="connsiteX9" fmla="*/ 1082819 w 1378893"/>
                  <a:gd name="connsiteY9" fmla="*/ 0 h 125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8893" h="1256359">
                    <a:moveTo>
                      <a:pt x="1082819" y="0"/>
                    </a:moveTo>
                    <a:lnTo>
                      <a:pt x="1378893" y="155890"/>
                    </a:lnTo>
                    <a:lnTo>
                      <a:pt x="1259115" y="384083"/>
                    </a:lnTo>
                    <a:lnTo>
                      <a:pt x="1256202" y="384471"/>
                    </a:lnTo>
                    <a:cubicBezTo>
                      <a:pt x="818240" y="462703"/>
                      <a:pt x="470984" y="802764"/>
                      <a:pt x="382135" y="1236954"/>
                    </a:cubicBezTo>
                    <a:lnTo>
                      <a:pt x="379173" y="1256359"/>
                    </a:lnTo>
                    <a:lnTo>
                      <a:pt x="0" y="1074396"/>
                    </a:lnTo>
                    <a:lnTo>
                      <a:pt x="15080" y="1009951"/>
                    </a:lnTo>
                    <a:cubicBezTo>
                      <a:pt x="169531" y="513379"/>
                      <a:pt x="574828" y="127326"/>
                      <a:pt x="1082751" y="14"/>
                    </a:cubicBezTo>
                    <a:cubicBezTo>
                      <a:pt x="1082774" y="9"/>
                      <a:pt x="1082796" y="5"/>
                      <a:pt x="1082819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: Shape 11">
                <a:extLst>
                  <a:ext uri="{FF2B5EF4-FFF2-40B4-BE49-F238E27FC236}">
                    <a16:creationId xmlns:a16="http://schemas.microsoft.com/office/drawing/2014/main" id="{58A8BD49-714D-4F6B-A4E2-DD14205FA16F}"/>
                  </a:ext>
                </a:extLst>
              </p:cNvPr>
              <p:cNvSpPr/>
              <p:nvPr/>
            </p:nvSpPr>
            <p:spPr>
              <a:xfrm>
                <a:off x="5678197" y="2117819"/>
                <a:ext cx="1343540" cy="1319055"/>
              </a:xfrm>
              <a:custGeom>
                <a:avLst/>
                <a:gdLst>
                  <a:gd name="connsiteX0" fmla="*/ 290976 w 1343540"/>
                  <a:gd name="connsiteY0" fmla="*/ 0 h 1319055"/>
                  <a:gd name="connsiteX1" fmla="*/ 367777 w 1343540"/>
                  <a:gd name="connsiteY1" fmla="*/ 22580 h 1319055"/>
                  <a:gd name="connsiteX2" fmla="*/ 1320123 w 1343540"/>
                  <a:gd name="connsiteY2" fmla="*/ 998612 h 1319055"/>
                  <a:gd name="connsiteX3" fmla="*/ 1343540 w 1343540"/>
                  <a:gd name="connsiteY3" fmla="*/ 1089682 h 1319055"/>
                  <a:gd name="connsiteX4" fmla="*/ 1215425 w 1343540"/>
                  <a:gd name="connsiteY4" fmla="*/ 1319055 h 1319055"/>
                  <a:gd name="connsiteX5" fmla="*/ 873438 w 1343540"/>
                  <a:gd name="connsiteY5" fmla="*/ 1129147 h 1319055"/>
                  <a:gd name="connsiteX6" fmla="*/ 663077 w 1343540"/>
                  <a:gd name="connsiteY6" fmla="*/ 1011459 h 1319055"/>
                  <a:gd name="connsiteX7" fmla="*/ 627245 w 1343540"/>
                  <a:gd name="connsiteY7" fmla="*/ 945444 h 1319055"/>
                  <a:gd name="connsiteX8" fmla="*/ 54 w 1343540"/>
                  <a:gd name="connsiteY8" fmla="*/ 558634 h 1319055"/>
                  <a:gd name="connsiteX9" fmla="*/ 0 w 1343540"/>
                  <a:gd name="connsiteY9" fmla="*/ 558630 h 1319055"/>
                  <a:gd name="connsiteX10" fmla="*/ 56721 w 1343540"/>
                  <a:gd name="connsiteY10" fmla="*/ 450170 h 131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3540" h="1319055">
                    <a:moveTo>
                      <a:pt x="290976" y="0"/>
                    </a:moveTo>
                    <a:lnTo>
                      <a:pt x="367777" y="22580"/>
                    </a:lnTo>
                    <a:cubicBezTo>
                      <a:pt x="821245" y="176034"/>
                      <a:pt x="1177554" y="540238"/>
                      <a:pt x="1320123" y="998612"/>
                    </a:cubicBezTo>
                    <a:lnTo>
                      <a:pt x="1343540" y="1089682"/>
                    </a:lnTo>
                    <a:lnTo>
                      <a:pt x="1215425" y="1319055"/>
                    </a:lnTo>
                    <a:lnTo>
                      <a:pt x="873438" y="1129147"/>
                    </a:lnTo>
                    <a:lnTo>
                      <a:pt x="663077" y="1011459"/>
                    </a:lnTo>
                    <a:lnTo>
                      <a:pt x="627245" y="945444"/>
                    </a:lnTo>
                    <a:cubicBezTo>
                      <a:pt x="486729" y="737452"/>
                      <a:pt x="260947" y="591798"/>
                      <a:pt x="54" y="558634"/>
                    </a:cubicBezTo>
                    <a:cubicBezTo>
                      <a:pt x="36" y="558633"/>
                      <a:pt x="18" y="558631"/>
                      <a:pt x="0" y="558630"/>
                    </a:cubicBezTo>
                    <a:lnTo>
                      <a:pt x="56721" y="45017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eeform: Shape 12">
                <a:extLst>
                  <a:ext uri="{FF2B5EF4-FFF2-40B4-BE49-F238E27FC236}">
                    <a16:creationId xmlns:a16="http://schemas.microsoft.com/office/drawing/2014/main" id="{323109A5-1BA7-4FBF-970F-31780B36993D}"/>
                  </a:ext>
                </a:extLst>
              </p:cNvPr>
              <p:cNvSpPr/>
              <p:nvPr/>
            </p:nvSpPr>
            <p:spPr>
              <a:xfrm>
                <a:off x="5772472" y="2119702"/>
                <a:ext cx="1249265" cy="1319055"/>
              </a:xfrm>
              <a:custGeom>
                <a:avLst/>
                <a:gdLst>
                  <a:gd name="connsiteX0" fmla="*/ 196701 w 1249265"/>
                  <a:gd name="connsiteY0" fmla="*/ 0 h 1319055"/>
                  <a:gd name="connsiteX1" fmla="*/ 273502 w 1249265"/>
                  <a:gd name="connsiteY1" fmla="*/ 22580 h 1319055"/>
                  <a:gd name="connsiteX2" fmla="*/ 1225848 w 1249265"/>
                  <a:gd name="connsiteY2" fmla="*/ 998612 h 1319055"/>
                  <a:gd name="connsiteX3" fmla="*/ 1249265 w 1249265"/>
                  <a:gd name="connsiteY3" fmla="*/ 1089682 h 1319055"/>
                  <a:gd name="connsiteX4" fmla="*/ 1121150 w 1249265"/>
                  <a:gd name="connsiteY4" fmla="*/ 1319055 h 1319055"/>
                  <a:gd name="connsiteX5" fmla="*/ 843121 w 1249265"/>
                  <a:gd name="connsiteY5" fmla="*/ 1164664 h 1319055"/>
                  <a:gd name="connsiteX6" fmla="*/ 831960 w 1249265"/>
                  <a:gd name="connsiteY6" fmla="*/ 1121256 h 1319055"/>
                  <a:gd name="connsiteX7" fmla="*/ 141223 w 1249265"/>
                  <a:gd name="connsiteY7" fmla="*/ 413340 h 1319055"/>
                  <a:gd name="connsiteX8" fmla="*/ 0 w 1249265"/>
                  <a:gd name="connsiteY8" fmla="*/ 378003 h 131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265" h="1319055">
                    <a:moveTo>
                      <a:pt x="196701" y="0"/>
                    </a:moveTo>
                    <a:lnTo>
                      <a:pt x="273502" y="22580"/>
                    </a:lnTo>
                    <a:cubicBezTo>
                      <a:pt x="726970" y="176034"/>
                      <a:pt x="1083279" y="540238"/>
                      <a:pt x="1225848" y="998612"/>
                    </a:cubicBezTo>
                    <a:lnTo>
                      <a:pt x="1249265" y="1089682"/>
                    </a:lnTo>
                    <a:lnTo>
                      <a:pt x="1121150" y="1319055"/>
                    </a:lnTo>
                    <a:lnTo>
                      <a:pt x="843121" y="1164664"/>
                    </a:lnTo>
                    <a:lnTo>
                      <a:pt x="831960" y="1121256"/>
                    </a:lnTo>
                    <a:cubicBezTo>
                      <a:pt x="728555" y="788797"/>
                      <a:pt x="470124" y="524640"/>
                      <a:pt x="141223" y="413340"/>
                    </a:cubicBezTo>
                    <a:lnTo>
                      <a:pt x="0" y="37800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BDF9314B-0921-4DE5-BCFE-73342C29B8B2}"/>
                  </a:ext>
                </a:extLst>
              </p:cNvPr>
              <p:cNvSpPr/>
              <p:nvPr/>
            </p:nvSpPr>
            <p:spPr>
              <a:xfrm>
                <a:off x="4124114" y="3654596"/>
                <a:ext cx="1388566" cy="1363962"/>
              </a:xfrm>
              <a:custGeom>
                <a:avLst/>
                <a:gdLst>
                  <a:gd name="connsiteX0" fmla="*/ 158134 w 1388566"/>
                  <a:gd name="connsiteY0" fmla="*/ 0 h 1363962"/>
                  <a:gd name="connsiteX1" fmla="*/ 477719 w 1388566"/>
                  <a:gd name="connsiteY1" fmla="*/ 152707 h 1363962"/>
                  <a:gd name="connsiteX2" fmla="*/ 600618 w 1388566"/>
                  <a:gd name="connsiteY2" fmla="*/ 211585 h 1363962"/>
                  <a:gd name="connsiteX3" fmla="*/ 616925 w 1388566"/>
                  <a:gd name="connsiteY3" fmla="*/ 256137 h 1363962"/>
                  <a:gd name="connsiteX4" fmla="*/ 1304233 w 1388566"/>
                  <a:gd name="connsiteY4" fmla="*/ 791626 h 1363962"/>
                  <a:gd name="connsiteX5" fmla="*/ 1388566 w 1388566"/>
                  <a:gd name="connsiteY5" fmla="*/ 798006 h 1363962"/>
                  <a:gd name="connsiteX6" fmla="*/ 1319642 w 1388566"/>
                  <a:gd name="connsiteY6" fmla="*/ 920194 h 1363962"/>
                  <a:gd name="connsiteX7" fmla="*/ 1071591 w 1388566"/>
                  <a:gd name="connsiteY7" fmla="*/ 1363962 h 1363962"/>
                  <a:gd name="connsiteX8" fmla="*/ 958785 w 1388566"/>
                  <a:gd name="connsiteY8" fmla="*/ 1330797 h 1363962"/>
                  <a:gd name="connsiteX9" fmla="*/ 6438 w 1388566"/>
                  <a:gd name="connsiteY9" fmla="*/ 354765 h 1363962"/>
                  <a:gd name="connsiteX10" fmla="*/ 0 w 1388566"/>
                  <a:gd name="connsiteY10" fmla="*/ 329723 h 1363962"/>
                  <a:gd name="connsiteX11" fmla="*/ 6146 w 1388566"/>
                  <a:gd name="connsiteY11" fmla="*/ 316908 h 136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88566" h="1363962">
                    <a:moveTo>
                      <a:pt x="158134" y="0"/>
                    </a:moveTo>
                    <a:lnTo>
                      <a:pt x="477719" y="152707"/>
                    </a:lnTo>
                    <a:lnTo>
                      <a:pt x="600618" y="211585"/>
                    </a:lnTo>
                    <a:lnTo>
                      <a:pt x="616925" y="256137"/>
                    </a:lnTo>
                    <a:cubicBezTo>
                      <a:pt x="735627" y="536780"/>
                      <a:pt x="993618" y="744165"/>
                      <a:pt x="1304233" y="791626"/>
                    </a:cubicBezTo>
                    <a:lnTo>
                      <a:pt x="1388566" y="798006"/>
                    </a:lnTo>
                    <a:lnTo>
                      <a:pt x="1319642" y="920194"/>
                    </a:lnTo>
                    <a:lnTo>
                      <a:pt x="1071591" y="1363962"/>
                    </a:lnTo>
                    <a:lnTo>
                      <a:pt x="958785" y="1330797"/>
                    </a:lnTo>
                    <a:cubicBezTo>
                      <a:pt x="505317" y="1177343"/>
                      <a:pt x="149008" y="813139"/>
                      <a:pt x="6438" y="354765"/>
                    </a:cubicBezTo>
                    <a:lnTo>
                      <a:pt x="0" y="329723"/>
                    </a:lnTo>
                    <a:lnTo>
                      <a:pt x="6146" y="31690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D67357D0-41FA-4F7F-879C-F9B959F7CD7E}"/>
                  </a:ext>
                </a:extLst>
              </p:cNvPr>
              <p:cNvSpPr/>
              <p:nvPr/>
            </p:nvSpPr>
            <p:spPr>
              <a:xfrm>
                <a:off x="4124114" y="3656479"/>
                <a:ext cx="1283404" cy="1363962"/>
              </a:xfrm>
              <a:custGeom>
                <a:avLst/>
                <a:gdLst>
                  <a:gd name="connsiteX0" fmla="*/ 158134 w 1283404"/>
                  <a:gd name="connsiteY0" fmla="*/ 0 h 1363962"/>
                  <a:gd name="connsiteX1" fmla="*/ 369401 w 1283404"/>
                  <a:gd name="connsiteY1" fmla="*/ 100949 h 1363962"/>
                  <a:gd name="connsiteX2" fmla="*/ 373493 w 1283404"/>
                  <a:gd name="connsiteY2" fmla="*/ 127761 h 1363962"/>
                  <a:gd name="connsiteX3" fmla="*/ 1247560 w 1283404"/>
                  <a:gd name="connsiteY3" fmla="*/ 980244 h 1363962"/>
                  <a:gd name="connsiteX4" fmla="*/ 1283404 w 1283404"/>
                  <a:gd name="connsiteY4" fmla="*/ 985025 h 1363962"/>
                  <a:gd name="connsiteX5" fmla="*/ 1071591 w 1283404"/>
                  <a:gd name="connsiteY5" fmla="*/ 1363962 h 1363962"/>
                  <a:gd name="connsiteX6" fmla="*/ 958785 w 1283404"/>
                  <a:gd name="connsiteY6" fmla="*/ 1330797 h 1363962"/>
                  <a:gd name="connsiteX7" fmla="*/ 6438 w 1283404"/>
                  <a:gd name="connsiteY7" fmla="*/ 354765 h 1363962"/>
                  <a:gd name="connsiteX8" fmla="*/ 0 w 1283404"/>
                  <a:gd name="connsiteY8" fmla="*/ 329723 h 1363962"/>
                  <a:gd name="connsiteX9" fmla="*/ 6146 w 1283404"/>
                  <a:gd name="connsiteY9" fmla="*/ 316908 h 136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3404" h="1363962">
                    <a:moveTo>
                      <a:pt x="158134" y="0"/>
                    </a:moveTo>
                    <a:lnTo>
                      <a:pt x="369401" y="100949"/>
                    </a:lnTo>
                    <a:lnTo>
                      <a:pt x="373493" y="127761"/>
                    </a:lnTo>
                    <a:cubicBezTo>
                      <a:pt x="462342" y="561952"/>
                      <a:pt x="809598" y="902013"/>
                      <a:pt x="1247560" y="980244"/>
                    </a:cubicBezTo>
                    <a:lnTo>
                      <a:pt x="1283404" y="985025"/>
                    </a:lnTo>
                    <a:lnTo>
                      <a:pt x="1071591" y="1363962"/>
                    </a:lnTo>
                    <a:lnTo>
                      <a:pt x="958785" y="1330797"/>
                    </a:lnTo>
                    <a:cubicBezTo>
                      <a:pt x="505317" y="1177343"/>
                      <a:pt x="149008" y="813139"/>
                      <a:pt x="6438" y="354765"/>
                    </a:cubicBezTo>
                    <a:lnTo>
                      <a:pt x="0" y="329723"/>
                    </a:lnTo>
                    <a:lnTo>
                      <a:pt x="6146" y="316908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 63">
                <a:extLst>
                  <a:ext uri="{FF2B5EF4-FFF2-40B4-BE49-F238E27FC236}">
                    <a16:creationId xmlns:a16="http://schemas.microsoft.com/office/drawing/2014/main" id="{41A8D512-8D6F-4B82-905C-6E27B38FE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988" y="3182758"/>
                <a:ext cx="1284091" cy="1227404"/>
              </a:xfrm>
              <a:custGeom>
                <a:avLst/>
                <a:gdLst>
                  <a:gd name="T0" fmla="*/ 203 w 1563"/>
                  <a:gd name="T1" fmla="*/ 1495 h 1495"/>
                  <a:gd name="T2" fmla="*/ 0 w 1563"/>
                  <a:gd name="T3" fmla="*/ 919 h 1495"/>
                  <a:gd name="T4" fmla="*/ 419 w 1563"/>
                  <a:gd name="T5" fmla="*/ 45 h 1495"/>
                  <a:gd name="T6" fmla="*/ 440 w 1563"/>
                  <a:gd name="T7" fmla="*/ 0 h 1495"/>
                  <a:gd name="T8" fmla="*/ 996 w 1563"/>
                  <a:gd name="T9" fmla="*/ 267 h 1495"/>
                  <a:gd name="T10" fmla="*/ 1192 w 1563"/>
                  <a:gd name="T11" fmla="*/ 361 h 1495"/>
                  <a:gd name="T12" fmla="*/ 1359 w 1563"/>
                  <a:gd name="T13" fmla="*/ 440 h 1495"/>
                  <a:gd name="T14" fmla="*/ 1563 w 1563"/>
                  <a:gd name="T15" fmla="*/ 1017 h 1495"/>
                  <a:gd name="T16" fmla="*/ 1299 w 1563"/>
                  <a:gd name="T17" fmla="*/ 891 h 1495"/>
                  <a:gd name="T18" fmla="*/ 1032 w 1563"/>
                  <a:gd name="T19" fmla="*/ 763 h 1495"/>
                  <a:gd name="T20" fmla="*/ 643 w 1563"/>
                  <a:gd name="T21" fmla="*/ 577 h 1495"/>
                  <a:gd name="T22" fmla="*/ 458 w 1563"/>
                  <a:gd name="T23" fmla="*/ 963 h 1495"/>
                  <a:gd name="T24" fmla="*/ 203 w 1563"/>
                  <a:gd name="T25" fmla="*/ 1495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3" h="1495">
                    <a:moveTo>
                      <a:pt x="203" y="1495"/>
                    </a:moveTo>
                    <a:lnTo>
                      <a:pt x="0" y="919"/>
                    </a:lnTo>
                    <a:lnTo>
                      <a:pt x="419" y="45"/>
                    </a:lnTo>
                    <a:lnTo>
                      <a:pt x="440" y="0"/>
                    </a:lnTo>
                    <a:lnTo>
                      <a:pt x="996" y="267"/>
                    </a:lnTo>
                    <a:lnTo>
                      <a:pt x="1192" y="361"/>
                    </a:lnTo>
                    <a:lnTo>
                      <a:pt x="1359" y="440"/>
                    </a:lnTo>
                    <a:lnTo>
                      <a:pt x="1563" y="1017"/>
                    </a:lnTo>
                    <a:lnTo>
                      <a:pt x="1299" y="891"/>
                    </a:lnTo>
                    <a:lnTo>
                      <a:pt x="1032" y="763"/>
                    </a:lnTo>
                    <a:lnTo>
                      <a:pt x="643" y="577"/>
                    </a:lnTo>
                    <a:lnTo>
                      <a:pt x="458" y="963"/>
                    </a:lnTo>
                    <a:lnTo>
                      <a:pt x="203" y="149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67">
                <a:extLst>
                  <a:ext uri="{FF2B5EF4-FFF2-40B4-BE49-F238E27FC236}">
                    <a16:creationId xmlns:a16="http://schemas.microsoft.com/office/drawing/2014/main" id="{3D0A02E8-DDD0-4926-861A-CB5D8B056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67" y="2707077"/>
                <a:ext cx="1276697" cy="1215080"/>
              </a:xfrm>
              <a:custGeom>
                <a:avLst/>
                <a:gdLst>
                  <a:gd name="T0" fmla="*/ 1058 w 1553"/>
                  <a:gd name="T1" fmla="*/ 1478 h 1478"/>
                  <a:gd name="T2" fmla="*/ 513 w 1553"/>
                  <a:gd name="T3" fmla="*/ 1175 h 1478"/>
                  <a:gd name="T4" fmla="*/ 319 w 1553"/>
                  <a:gd name="T5" fmla="*/ 1067 h 1478"/>
                  <a:gd name="T6" fmla="*/ 167 w 1553"/>
                  <a:gd name="T7" fmla="*/ 982 h 1478"/>
                  <a:gd name="T8" fmla="*/ 0 w 1553"/>
                  <a:gd name="T9" fmla="*/ 394 h 1478"/>
                  <a:gd name="T10" fmla="*/ 188 w 1553"/>
                  <a:gd name="T11" fmla="*/ 499 h 1478"/>
                  <a:gd name="T12" fmla="*/ 474 w 1553"/>
                  <a:gd name="T13" fmla="*/ 659 h 1478"/>
                  <a:gd name="T14" fmla="*/ 890 w 1553"/>
                  <a:gd name="T15" fmla="*/ 890 h 1478"/>
                  <a:gd name="T16" fmla="*/ 1076 w 1553"/>
                  <a:gd name="T17" fmla="*/ 557 h 1478"/>
                  <a:gd name="T18" fmla="*/ 1385 w 1553"/>
                  <a:gd name="T19" fmla="*/ 0 h 1478"/>
                  <a:gd name="T20" fmla="*/ 1553 w 1553"/>
                  <a:gd name="T21" fmla="*/ 589 h 1478"/>
                  <a:gd name="T22" fmla="*/ 1081 w 1553"/>
                  <a:gd name="T23" fmla="*/ 1436 h 1478"/>
                  <a:gd name="T24" fmla="*/ 1058 w 1553"/>
                  <a:gd name="T25" fmla="*/ 1478 h 1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3" h="1478">
                    <a:moveTo>
                      <a:pt x="1058" y="1478"/>
                    </a:moveTo>
                    <a:lnTo>
                      <a:pt x="513" y="1175"/>
                    </a:lnTo>
                    <a:lnTo>
                      <a:pt x="319" y="1067"/>
                    </a:lnTo>
                    <a:lnTo>
                      <a:pt x="167" y="982"/>
                    </a:lnTo>
                    <a:lnTo>
                      <a:pt x="0" y="394"/>
                    </a:lnTo>
                    <a:lnTo>
                      <a:pt x="188" y="499"/>
                    </a:lnTo>
                    <a:lnTo>
                      <a:pt x="474" y="659"/>
                    </a:lnTo>
                    <a:lnTo>
                      <a:pt x="890" y="890"/>
                    </a:lnTo>
                    <a:lnTo>
                      <a:pt x="1076" y="557"/>
                    </a:lnTo>
                    <a:lnTo>
                      <a:pt x="1385" y="0"/>
                    </a:lnTo>
                    <a:lnTo>
                      <a:pt x="1553" y="589"/>
                    </a:lnTo>
                    <a:lnTo>
                      <a:pt x="1081" y="1436"/>
                    </a:lnTo>
                    <a:lnTo>
                      <a:pt x="1058" y="147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68">
                <a:extLst>
                  <a:ext uri="{FF2B5EF4-FFF2-40B4-BE49-F238E27FC236}">
                    <a16:creationId xmlns:a16="http://schemas.microsoft.com/office/drawing/2014/main" id="{F0273E26-207B-46D0-8ED5-9CC55214A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2178" y="1726133"/>
                <a:ext cx="1220010" cy="1279162"/>
              </a:xfrm>
              <a:custGeom>
                <a:avLst/>
                <a:gdLst>
                  <a:gd name="T0" fmla="*/ 433 w 1486"/>
                  <a:gd name="T1" fmla="*/ 1557 h 1557"/>
                  <a:gd name="T2" fmla="*/ 557 w 1486"/>
                  <a:gd name="T3" fmla="*/ 1319 h 1557"/>
                  <a:gd name="T4" fmla="*/ 696 w 1486"/>
                  <a:gd name="T5" fmla="*/ 1051 h 1557"/>
                  <a:gd name="T6" fmla="*/ 904 w 1486"/>
                  <a:gd name="T7" fmla="*/ 655 h 1557"/>
                  <a:gd name="T8" fmla="*/ 541 w 1486"/>
                  <a:gd name="T9" fmla="*/ 464 h 1557"/>
                  <a:gd name="T10" fmla="*/ 0 w 1486"/>
                  <a:gd name="T11" fmla="*/ 183 h 1557"/>
                  <a:gd name="T12" fmla="*/ 584 w 1486"/>
                  <a:gd name="T13" fmla="*/ 0 h 1557"/>
                  <a:gd name="T14" fmla="*/ 1478 w 1486"/>
                  <a:gd name="T15" fmla="*/ 467 h 1557"/>
                  <a:gd name="T16" fmla="*/ 1486 w 1486"/>
                  <a:gd name="T17" fmla="*/ 472 h 1557"/>
                  <a:gd name="T18" fmla="*/ 1197 w 1486"/>
                  <a:gd name="T19" fmla="*/ 1027 h 1557"/>
                  <a:gd name="T20" fmla="*/ 1096 w 1486"/>
                  <a:gd name="T21" fmla="*/ 1220 h 1557"/>
                  <a:gd name="T22" fmla="*/ 1015 w 1486"/>
                  <a:gd name="T23" fmla="*/ 1374 h 1557"/>
                  <a:gd name="T24" fmla="*/ 433 w 1486"/>
                  <a:gd name="T25" fmla="*/ 1557 h 1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6" h="1557">
                    <a:moveTo>
                      <a:pt x="433" y="1557"/>
                    </a:moveTo>
                    <a:lnTo>
                      <a:pt x="557" y="1319"/>
                    </a:lnTo>
                    <a:lnTo>
                      <a:pt x="696" y="1051"/>
                    </a:lnTo>
                    <a:lnTo>
                      <a:pt x="904" y="655"/>
                    </a:lnTo>
                    <a:lnTo>
                      <a:pt x="541" y="464"/>
                    </a:lnTo>
                    <a:lnTo>
                      <a:pt x="0" y="183"/>
                    </a:lnTo>
                    <a:lnTo>
                      <a:pt x="584" y="0"/>
                    </a:lnTo>
                    <a:lnTo>
                      <a:pt x="1478" y="467"/>
                    </a:lnTo>
                    <a:lnTo>
                      <a:pt x="1486" y="472"/>
                    </a:lnTo>
                    <a:lnTo>
                      <a:pt x="1197" y="1027"/>
                    </a:lnTo>
                    <a:lnTo>
                      <a:pt x="1096" y="1220"/>
                    </a:lnTo>
                    <a:lnTo>
                      <a:pt x="1015" y="1374"/>
                    </a:lnTo>
                    <a:lnTo>
                      <a:pt x="433" y="1557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122216-681C-4799-9517-B7E65D45C017}"/>
                </a:ext>
              </a:extLst>
            </p:cNvPr>
            <p:cNvSpPr txBox="1"/>
            <p:nvPr/>
          </p:nvSpPr>
          <p:spPr>
            <a:xfrm>
              <a:off x="6884394" y="3276527"/>
              <a:ext cx="31554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6BF127-6245-4ACA-A76A-A2D8BDDF5180}"/>
                </a:ext>
              </a:extLst>
            </p:cNvPr>
            <p:cNvSpPr txBox="1"/>
            <p:nvPr/>
          </p:nvSpPr>
          <p:spPr>
            <a:xfrm>
              <a:off x="5881864" y="5118114"/>
              <a:ext cx="49419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uz-Cyrl-UZ" sz="2800" b="1" dirty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26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62EE12-3FF4-4804-AFB1-E55CFF19AE8B}"/>
              </a:ext>
            </a:extLst>
          </p:cNvPr>
          <p:cNvSpPr txBox="1"/>
          <p:nvPr/>
        </p:nvSpPr>
        <p:spPr>
          <a:xfrm>
            <a:off x="378660" y="1238700"/>
            <a:ext cx="46955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Maxsus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subyektlar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Vazirlikning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Korrupsiyaga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qarshi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kurashish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bo‘limi</a:t>
            </a:r>
            <a:r>
              <a:rPr lang="ru-RU" sz="2400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OTM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rektorlarining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maslahatchilari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Korrupsiyaga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qarshi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kurashish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«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komplayens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nazorat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»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tizimini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boshqarish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bo‘limlari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endParaRPr kumimoji="0" lang="uz-Cyrl-UZ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A77BDB-D1EB-4CD6-8F7F-242EF571B9C2}"/>
              </a:ext>
            </a:extLst>
          </p:cNvPr>
          <p:cNvSpPr/>
          <p:nvPr/>
        </p:nvSpPr>
        <p:spPr>
          <a:xfrm>
            <a:off x="7937565" y="1338304"/>
            <a:ext cx="3875775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Umumiy vakolatli subyektlar: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Vazirlik rahbariyati,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OTM rektorlari, rektorlar maslahatchilari,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Yoshlar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masalalari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va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ma’naviy-ma’rifiy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ishlar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bo‘yicha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birinchi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prorektorlar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fakultet dekanlar,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kafedra mudirlari,</a:t>
            </a:r>
          </a:p>
          <a:p>
            <a:pPr lvl="0" algn="ctr">
              <a:defRPr/>
            </a:pPr>
            <a:r>
              <a:rPr kumimoji="0" lang="uz-Cyrl-U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Kadrlar bilan ishlash,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Jismoniy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va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yuridik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shaxslarning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murojaatlari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bilan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ishlash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nazorat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va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monitoring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qilish</a:t>
            </a:r>
            <a:r>
              <a:rPr kumimoji="0" lang="uz-Cyrl-U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bo‘limlari boshliqlari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ECD933-2BF4-4567-8C55-391F3F4D3C3C}"/>
              </a:ext>
            </a:extLst>
          </p:cNvPr>
          <p:cNvSpPr/>
          <p:nvPr/>
        </p:nvSpPr>
        <p:spPr>
          <a:xfrm>
            <a:off x="604958" y="284593"/>
            <a:ext cx="11230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Oliy ta’lim tizimidagi yoshlarni korrupsiyaga qarshi kurashishda safarbar qilishning subyektlari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D9D4600-BC90-4F18-B1D8-0ED6F2697529}"/>
              </a:ext>
            </a:extLst>
          </p:cNvPr>
          <p:cNvGrpSpPr/>
          <p:nvPr/>
        </p:nvGrpSpPr>
        <p:grpSpPr>
          <a:xfrm rot="5400000">
            <a:off x="4617873" y="2690628"/>
            <a:ext cx="3861730" cy="1709039"/>
            <a:chOff x="1634837" y="1662545"/>
            <a:chExt cx="8922325" cy="403007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6B5747D-B147-439C-96BB-70D1120B97FA}"/>
                </a:ext>
              </a:extLst>
            </p:cNvPr>
            <p:cNvSpPr/>
            <p:nvPr/>
          </p:nvSpPr>
          <p:spPr>
            <a:xfrm>
              <a:off x="1634837" y="1662545"/>
              <a:ext cx="4333360" cy="1887233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2413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: Rounded Corners 35">
              <a:extLst>
                <a:ext uri="{FF2B5EF4-FFF2-40B4-BE49-F238E27FC236}">
                  <a16:creationId xmlns:a16="http://schemas.microsoft.com/office/drawing/2014/main" id="{788957AF-98DD-4C5B-A27E-AF2C9C73C827}"/>
                </a:ext>
              </a:extLst>
            </p:cNvPr>
            <p:cNvSpPr/>
            <p:nvPr/>
          </p:nvSpPr>
          <p:spPr>
            <a:xfrm>
              <a:off x="1634837" y="3805382"/>
              <a:ext cx="4333360" cy="1887233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2413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: Rounded Corners 38">
              <a:extLst>
                <a:ext uri="{FF2B5EF4-FFF2-40B4-BE49-F238E27FC236}">
                  <a16:creationId xmlns:a16="http://schemas.microsoft.com/office/drawing/2014/main" id="{54121405-DE9A-4A30-8272-88B08475BBE5}"/>
                </a:ext>
              </a:extLst>
            </p:cNvPr>
            <p:cNvSpPr/>
            <p:nvPr/>
          </p:nvSpPr>
          <p:spPr>
            <a:xfrm>
              <a:off x="6223802" y="1662545"/>
              <a:ext cx="4333360" cy="188723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2413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: Rounded Corners 39">
              <a:extLst>
                <a:ext uri="{FF2B5EF4-FFF2-40B4-BE49-F238E27FC236}">
                  <a16:creationId xmlns:a16="http://schemas.microsoft.com/office/drawing/2014/main" id="{0F434C4B-0503-43E2-BF15-22F3DEBEAA9A}"/>
                </a:ext>
              </a:extLst>
            </p:cNvPr>
            <p:cNvSpPr/>
            <p:nvPr/>
          </p:nvSpPr>
          <p:spPr>
            <a:xfrm>
              <a:off x="6223802" y="3805382"/>
              <a:ext cx="4333360" cy="188723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2413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45">
              <a:extLst>
                <a:ext uri="{FF2B5EF4-FFF2-40B4-BE49-F238E27FC236}">
                  <a16:creationId xmlns:a16="http://schemas.microsoft.com/office/drawing/2014/main" id="{66077005-8315-4F66-BD4B-B92C1A72C5BC}"/>
                </a:ext>
              </a:extLst>
            </p:cNvPr>
            <p:cNvSpPr/>
            <p:nvPr/>
          </p:nvSpPr>
          <p:spPr>
            <a:xfrm>
              <a:off x="5242912" y="2826449"/>
              <a:ext cx="725285" cy="723329"/>
            </a:xfrm>
            <a:custGeom>
              <a:avLst/>
              <a:gdLst>
                <a:gd name="connsiteX0" fmla="*/ 725285 w 725285"/>
                <a:gd name="connsiteY0" fmla="*/ 0 h 723329"/>
                <a:gd name="connsiteX1" fmla="*/ 725285 w 725285"/>
                <a:gd name="connsiteY1" fmla="*/ 408784 h 723329"/>
                <a:gd name="connsiteX2" fmla="*/ 410740 w 725285"/>
                <a:gd name="connsiteY2" fmla="*/ 723329 h 723329"/>
                <a:gd name="connsiteX3" fmla="*/ 0 w 725285"/>
                <a:gd name="connsiteY3" fmla="*/ 723329 h 723329"/>
                <a:gd name="connsiteX4" fmla="*/ 6986 w 725285"/>
                <a:gd name="connsiteY4" fmla="*/ 677552 h 723329"/>
                <a:gd name="connsiteX5" fmla="*/ 677200 w 725285"/>
                <a:gd name="connsiteY5" fmla="*/ 7338 h 723329"/>
                <a:gd name="connsiteX6" fmla="*/ 725285 w 725285"/>
                <a:gd name="connsiteY6" fmla="*/ 0 h 72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5285" h="723329">
                  <a:moveTo>
                    <a:pt x="725285" y="0"/>
                  </a:moveTo>
                  <a:lnTo>
                    <a:pt x="725285" y="408784"/>
                  </a:lnTo>
                  <a:cubicBezTo>
                    <a:pt x="725285" y="582502"/>
                    <a:pt x="584458" y="723329"/>
                    <a:pt x="410740" y="723329"/>
                  </a:cubicBezTo>
                  <a:lnTo>
                    <a:pt x="0" y="723329"/>
                  </a:lnTo>
                  <a:lnTo>
                    <a:pt x="6986" y="677552"/>
                  </a:lnTo>
                  <a:cubicBezTo>
                    <a:pt x="75826" y="341144"/>
                    <a:pt x="340792" y="76178"/>
                    <a:pt x="677200" y="7338"/>
                  </a:cubicBezTo>
                  <a:lnTo>
                    <a:pt x="72528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46">
              <a:extLst>
                <a:ext uri="{FF2B5EF4-FFF2-40B4-BE49-F238E27FC236}">
                  <a16:creationId xmlns:a16="http://schemas.microsoft.com/office/drawing/2014/main" id="{9D33D5FF-93B0-4604-8110-CBD3CDB3A6BD}"/>
                </a:ext>
              </a:extLst>
            </p:cNvPr>
            <p:cNvSpPr/>
            <p:nvPr/>
          </p:nvSpPr>
          <p:spPr>
            <a:xfrm>
              <a:off x="6223802" y="2827153"/>
              <a:ext cx="720670" cy="722625"/>
            </a:xfrm>
            <a:custGeom>
              <a:avLst/>
              <a:gdLst>
                <a:gd name="connsiteX0" fmla="*/ 0 w 720670"/>
                <a:gd name="connsiteY0" fmla="*/ 0 h 722625"/>
                <a:gd name="connsiteX1" fmla="*/ 43470 w 720670"/>
                <a:gd name="connsiteY1" fmla="*/ 6634 h 722625"/>
                <a:gd name="connsiteX2" fmla="*/ 713684 w 720670"/>
                <a:gd name="connsiteY2" fmla="*/ 676848 h 722625"/>
                <a:gd name="connsiteX3" fmla="*/ 720670 w 720670"/>
                <a:gd name="connsiteY3" fmla="*/ 722625 h 722625"/>
                <a:gd name="connsiteX4" fmla="*/ 314545 w 720670"/>
                <a:gd name="connsiteY4" fmla="*/ 722625 h 722625"/>
                <a:gd name="connsiteX5" fmla="*/ 0 w 720670"/>
                <a:gd name="connsiteY5" fmla="*/ 408080 h 722625"/>
                <a:gd name="connsiteX6" fmla="*/ 0 w 720670"/>
                <a:gd name="connsiteY6" fmla="*/ 0 h 72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670" h="722625">
                  <a:moveTo>
                    <a:pt x="0" y="0"/>
                  </a:moveTo>
                  <a:lnTo>
                    <a:pt x="43470" y="6634"/>
                  </a:lnTo>
                  <a:cubicBezTo>
                    <a:pt x="379879" y="75474"/>
                    <a:pt x="644845" y="340440"/>
                    <a:pt x="713684" y="676848"/>
                  </a:cubicBezTo>
                  <a:lnTo>
                    <a:pt x="720670" y="722625"/>
                  </a:lnTo>
                  <a:lnTo>
                    <a:pt x="314545" y="722625"/>
                  </a:lnTo>
                  <a:cubicBezTo>
                    <a:pt x="140827" y="722625"/>
                    <a:pt x="0" y="581798"/>
                    <a:pt x="0" y="408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47">
              <a:extLst>
                <a:ext uri="{FF2B5EF4-FFF2-40B4-BE49-F238E27FC236}">
                  <a16:creationId xmlns:a16="http://schemas.microsoft.com/office/drawing/2014/main" id="{32820A8D-EF9E-4281-ABA5-232EBE539B54}"/>
                </a:ext>
              </a:extLst>
            </p:cNvPr>
            <p:cNvSpPr/>
            <p:nvPr/>
          </p:nvSpPr>
          <p:spPr>
            <a:xfrm>
              <a:off x="5242912" y="3805382"/>
              <a:ext cx="725285" cy="723332"/>
            </a:xfrm>
            <a:custGeom>
              <a:avLst/>
              <a:gdLst>
                <a:gd name="connsiteX0" fmla="*/ 0 w 725285"/>
                <a:gd name="connsiteY0" fmla="*/ 0 h 723332"/>
                <a:gd name="connsiteX1" fmla="*/ 410740 w 725285"/>
                <a:gd name="connsiteY1" fmla="*/ 0 h 723332"/>
                <a:gd name="connsiteX2" fmla="*/ 725285 w 725285"/>
                <a:gd name="connsiteY2" fmla="*/ 314545 h 723332"/>
                <a:gd name="connsiteX3" fmla="*/ 725285 w 725285"/>
                <a:gd name="connsiteY3" fmla="*/ 723332 h 723332"/>
                <a:gd name="connsiteX4" fmla="*/ 677200 w 725285"/>
                <a:gd name="connsiteY4" fmla="*/ 715993 h 723332"/>
                <a:gd name="connsiteX5" fmla="*/ 6986 w 725285"/>
                <a:gd name="connsiteY5" fmla="*/ 45779 h 723332"/>
                <a:gd name="connsiteX6" fmla="*/ 0 w 725285"/>
                <a:gd name="connsiteY6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5285" h="723332">
                  <a:moveTo>
                    <a:pt x="0" y="0"/>
                  </a:moveTo>
                  <a:lnTo>
                    <a:pt x="410740" y="0"/>
                  </a:lnTo>
                  <a:cubicBezTo>
                    <a:pt x="584458" y="0"/>
                    <a:pt x="725285" y="140827"/>
                    <a:pt x="725285" y="314545"/>
                  </a:cubicBezTo>
                  <a:lnTo>
                    <a:pt x="725285" y="723332"/>
                  </a:lnTo>
                  <a:lnTo>
                    <a:pt x="677200" y="715993"/>
                  </a:lnTo>
                  <a:cubicBezTo>
                    <a:pt x="340792" y="647154"/>
                    <a:pt x="75826" y="382187"/>
                    <a:pt x="6986" y="457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48">
              <a:extLst>
                <a:ext uri="{FF2B5EF4-FFF2-40B4-BE49-F238E27FC236}">
                  <a16:creationId xmlns:a16="http://schemas.microsoft.com/office/drawing/2014/main" id="{3CDE33CA-D665-4FF2-AC33-8543FF83878B}"/>
                </a:ext>
              </a:extLst>
            </p:cNvPr>
            <p:cNvSpPr/>
            <p:nvPr/>
          </p:nvSpPr>
          <p:spPr>
            <a:xfrm>
              <a:off x="6223802" y="3805382"/>
              <a:ext cx="720671" cy="722627"/>
            </a:xfrm>
            <a:custGeom>
              <a:avLst/>
              <a:gdLst>
                <a:gd name="connsiteX0" fmla="*/ 314545 w 720671"/>
                <a:gd name="connsiteY0" fmla="*/ 0 h 722627"/>
                <a:gd name="connsiteX1" fmla="*/ 720671 w 720671"/>
                <a:gd name="connsiteY1" fmla="*/ 0 h 722627"/>
                <a:gd name="connsiteX2" fmla="*/ 713684 w 720671"/>
                <a:gd name="connsiteY2" fmla="*/ 45779 h 722627"/>
                <a:gd name="connsiteX3" fmla="*/ 43470 w 720671"/>
                <a:gd name="connsiteY3" fmla="*/ 715993 h 722627"/>
                <a:gd name="connsiteX4" fmla="*/ 0 w 720671"/>
                <a:gd name="connsiteY4" fmla="*/ 722627 h 722627"/>
                <a:gd name="connsiteX5" fmla="*/ 0 w 720671"/>
                <a:gd name="connsiteY5" fmla="*/ 314545 h 722627"/>
                <a:gd name="connsiteX6" fmla="*/ 314545 w 720671"/>
                <a:gd name="connsiteY6" fmla="*/ 0 h 72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671" h="722627">
                  <a:moveTo>
                    <a:pt x="314545" y="0"/>
                  </a:moveTo>
                  <a:lnTo>
                    <a:pt x="720671" y="0"/>
                  </a:lnTo>
                  <a:lnTo>
                    <a:pt x="713684" y="45779"/>
                  </a:lnTo>
                  <a:cubicBezTo>
                    <a:pt x="644845" y="382187"/>
                    <a:pt x="379879" y="647154"/>
                    <a:pt x="43470" y="715993"/>
                  </a:cubicBezTo>
                  <a:lnTo>
                    <a:pt x="0" y="722627"/>
                  </a:lnTo>
                  <a:lnTo>
                    <a:pt x="0" y="314545"/>
                  </a:lnTo>
                  <a:cubicBezTo>
                    <a:pt x="0" y="140827"/>
                    <a:pt x="140827" y="0"/>
                    <a:pt x="314545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 296">
              <a:extLst>
                <a:ext uri="{FF2B5EF4-FFF2-40B4-BE49-F238E27FC236}">
                  <a16:creationId xmlns:a16="http://schemas.microsoft.com/office/drawing/2014/main" id="{42B35FFC-9043-4076-9605-7154F98D77F0}"/>
                </a:ext>
              </a:extLst>
            </p:cNvPr>
            <p:cNvSpPr/>
            <p:nvPr/>
          </p:nvSpPr>
          <p:spPr>
            <a:xfrm>
              <a:off x="5049076" y="1873250"/>
              <a:ext cx="697949" cy="697595"/>
            </a:xfrm>
            <a:custGeom>
              <a:avLst/>
              <a:gdLst>
                <a:gd name="connsiteX0" fmla="*/ 189309 w 468765"/>
                <a:gd name="connsiteY0" fmla="*/ 108177 h 468766"/>
                <a:gd name="connsiteX1" fmla="*/ 207338 w 468765"/>
                <a:gd name="connsiteY1" fmla="*/ 108177 h 468766"/>
                <a:gd name="connsiteX2" fmla="*/ 213677 w 468765"/>
                <a:gd name="connsiteY2" fmla="*/ 110853 h 468766"/>
                <a:gd name="connsiteX3" fmla="*/ 216353 w 468765"/>
                <a:gd name="connsiteY3" fmla="*/ 117191 h 468766"/>
                <a:gd name="connsiteX4" fmla="*/ 216353 w 468765"/>
                <a:gd name="connsiteY4" fmla="*/ 180295 h 468766"/>
                <a:gd name="connsiteX5" fmla="*/ 279457 w 468765"/>
                <a:gd name="connsiteY5" fmla="*/ 180295 h 468766"/>
                <a:gd name="connsiteX6" fmla="*/ 285795 w 468765"/>
                <a:gd name="connsiteY6" fmla="*/ 182971 h 468766"/>
                <a:gd name="connsiteX7" fmla="*/ 288471 w 468765"/>
                <a:gd name="connsiteY7" fmla="*/ 189309 h 468766"/>
                <a:gd name="connsiteX8" fmla="*/ 288471 w 468765"/>
                <a:gd name="connsiteY8" fmla="*/ 207339 h 468766"/>
                <a:gd name="connsiteX9" fmla="*/ 285795 w 468765"/>
                <a:gd name="connsiteY9" fmla="*/ 213677 h 468766"/>
                <a:gd name="connsiteX10" fmla="*/ 279457 w 468765"/>
                <a:gd name="connsiteY10" fmla="*/ 216354 h 468766"/>
                <a:gd name="connsiteX11" fmla="*/ 216353 w 468765"/>
                <a:gd name="connsiteY11" fmla="*/ 216354 h 468766"/>
                <a:gd name="connsiteX12" fmla="*/ 216353 w 468765"/>
                <a:gd name="connsiteY12" fmla="*/ 279457 h 468766"/>
                <a:gd name="connsiteX13" fmla="*/ 213677 w 468765"/>
                <a:gd name="connsiteY13" fmla="*/ 285795 h 468766"/>
                <a:gd name="connsiteX14" fmla="*/ 207338 w 468765"/>
                <a:gd name="connsiteY14" fmla="*/ 288471 h 468766"/>
                <a:gd name="connsiteX15" fmla="*/ 189309 w 468765"/>
                <a:gd name="connsiteY15" fmla="*/ 288471 h 468766"/>
                <a:gd name="connsiteX16" fmla="*/ 182971 w 468765"/>
                <a:gd name="connsiteY16" fmla="*/ 285795 h 468766"/>
                <a:gd name="connsiteX17" fmla="*/ 180294 w 468765"/>
                <a:gd name="connsiteY17" fmla="*/ 279457 h 468766"/>
                <a:gd name="connsiteX18" fmla="*/ 180294 w 468765"/>
                <a:gd name="connsiteY18" fmla="*/ 216354 h 468766"/>
                <a:gd name="connsiteX19" fmla="*/ 117191 w 468765"/>
                <a:gd name="connsiteY19" fmla="*/ 216354 h 468766"/>
                <a:gd name="connsiteX20" fmla="*/ 110853 w 468765"/>
                <a:gd name="connsiteY20" fmla="*/ 213677 h 468766"/>
                <a:gd name="connsiteX21" fmla="*/ 108176 w 468765"/>
                <a:gd name="connsiteY21" fmla="*/ 207339 h 468766"/>
                <a:gd name="connsiteX22" fmla="*/ 108176 w 468765"/>
                <a:gd name="connsiteY22" fmla="*/ 189309 h 468766"/>
                <a:gd name="connsiteX23" fmla="*/ 110853 w 468765"/>
                <a:gd name="connsiteY23" fmla="*/ 182971 h 468766"/>
                <a:gd name="connsiteX24" fmla="*/ 117191 w 468765"/>
                <a:gd name="connsiteY24" fmla="*/ 180295 h 468766"/>
                <a:gd name="connsiteX25" fmla="*/ 180294 w 468765"/>
                <a:gd name="connsiteY25" fmla="*/ 180295 h 468766"/>
                <a:gd name="connsiteX26" fmla="*/ 180294 w 468765"/>
                <a:gd name="connsiteY26" fmla="*/ 117191 h 468766"/>
                <a:gd name="connsiteX27" fmla="*/ 182971 w 468765"/>
                <a:gd name="connsiteY27" fmla="*/ 110853 h 468766"/>
                <a:gd name="connsiteX28" fmla="*/ 189309 w 468765"/>
                <a:gd name="connsiteY28" fmla="*/ 108177 h 468766"/>
                <a:gd name="connsiteX29" fmla="*/ 198324 w 468765"/>
                <a:gd name="connsiteY29" fmla="*/ 72118 h 468766"/>
                <a:gd name="connsiteX30" fmla="*/ 109162 w 468765"/>
                <a:gd name="connsiteY30" fmla="*/ 109163 h 468766"/>
                <a:gd name="connsiteX31" fmla="*/ 72117 w 468765"/>
                <a:gd name="connsiteY31" fmla="*/ 198324 h 468766"/>
                <a:gd name="connsiteX32" fmla="*/ 109162 w 468765"/>
                <a:gd name="connsiteY32" fmla="*/ 287485 h 468766"/>
                <a:gd name="connsiteX33" fmla="*/ 198324 w 468765"/>
                <a:gd name="connsiteY33" fmla="*/ 324530 h 468766"/>
                <a:gd name="connsiteX34" fmla="*/ 287485 w 468765"/>
                <a:gd name="connsiteY34" fmla="*/ 287485 h 468766"/>
                <a:gd name="connsiteX35" fmla="*/ 324530 w 468765"/>
                <a:gd name="connsiteY35" fmla="*/ 198324 h 468766"/>
                <a:gd name="connsiteX36" fmla="*/ 287485 w 468765"/>
                <a:gd name="connsiteY36" fmla="*/ 109163 h 468766"/>
                <a:gd name="connsiteX37" fmla="*/ 198324 w 468765"/>
                <a:gd name="connsiteY37" fmla="*/ 72118 h 468766"/>
                <a:gd name="connsiteX38" fmla="*/ 198324 w 468765"/>
                <a:gd name="connsiteY38" fmla="*/ 0 h 468766"/>
                <a:gd name="connsiteX39" fmla="*/ 275371 w 468765"/>
                <a:gd name="connsiteY39" fmla="*/ 15635 h 468766"/>
                <a:gd name="connsiteX40" fmla="*/ 338757 w 468765"/>
                <a:gd name="connsiteY40" fmla="*/ 57891 h 468766"/>
                <a:gd name="connsiteX41" fmla="*/ 381014 w 468765"/>
                <a:gd name="connsiteY41" fmla="*/ 121276 h 468766"/>
                <a:gd name="connsiteX42" fmla="*/ 396648 w 468765"/>
                <a:gd name="connsiteY42" fmla="*/ 198324 h 468766"/>
                <a:gd name="connsiteX43" fmla="*/ 361716 w 468765"/>
                <a:gd name="connsiteY43" fmla="*/ 310727 h 468766"/>
                <a:gd name="connsiteX44" fmla="*/ 458343 w 468765"/>
                <a:gd name="connsiteY44" fmla="*/ 407353 h 468766"/>
                <a:gd name="connsiteX45" fmla="*/ 468765 w 468765"/>
                <a:gd name="connsiteY45" fmla="*/ 432707 h 468766"/>
                <a:gd name="connsiteX46" fmla="*/ 458202 w 468765"/>
                <a:gd name="connsiteY46" fmla="*/ 458202 h 468766"/>
                <a:gd name="connsiteX47" fmla="*/ 432707 w 468765"/>
                <a:gd name="connsiteY47" fmla="*/ 468766 h 468766"/>
                <a:gd name="connsiteX48" fmla="*/ 407353 w 468765"/>
                <a:gd name="connsiteY48" fmla="*/ 458061 h 468766"/>
                <a:gd name="connsiteX49" fmla="*/ 310726 w 468765"/>
                <a:gd name="connsiteY49" fmla="*/ 361716 h 468766"/>
                <a:gd name="connsiteX50" fmla="*/ 198324 w 468765"/>
                <a:gd name="connsiteY50" fmla="*/ 396648 h 468766"/>
                <a:gd name="connsiteX51" fmla="*/ 121276 w 468765"/>
                <a:gd name="connsiteY51" fmla="*/ 381013 h 468766"/>
                <a:gd name="connsiteX52" fmla="*/ 57891 w 468765"/>
                <a:gd name="connsiteY52" fmla="*/ 338757 h 468766"/>
                <a:gd name="connsiteX53" fmla="*/ 15634 w 468765"/>
                <a:gd name="connsiteY53" fmla="*/ 275372 h 468766"/>
                <a:gd name="connsiteX54" fmla="*/ 0 w 468765"/>
                <a:gd name="connsiteY54" fmla="*/ 198324 h 468766"/>
                <a:gd name="connsiteX55" fmla="*/ 15634 w 468765"/>
                <a:gd name="connsiteY55" fmla="*/ 121276 h 468766"/>
                <a:gd name="connsiteX56" fmla="*/ 57891 w 468765"/>
                <a:gd name="connsiteY56" fmla="*/ 57891 h 468766"/>
                <a:gd name="connsiteX57" fmla="*/ 121276 w 468765"/>
                <a:gd name="connsiteY57" fmla="*/ 15635 h 468766"/>
                <a:gd name="connsiteX58" fmla="*/ 198324 w 468765"/>
                <a:gd name="connsiteY58" fmla="*/ 0 h 46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68765" h="468766">
                  <a:moveTo>
                    <a:pt x="189309" y="108177"/>
                  </a:moveTo>
                  <a:lnTo>
                    <a:pt x="207338" y="108177"/>
                  </a:lnTo>
                  <a:cubicBezTo>
                    <a:pt x="209781" y="108177"/>
                    <a:pt x="211893" y="109069"/>
                    <a:pt x="213677" y="110853"/>
                  </a:cubicBezTo>
                  <a:cubicBezTo>
                    <a:pt x="215460" y="112637"/>
                    <a:pt x="216353" y="114750"/>
                    <a:pt x="216353" y="117191"/>
                  </a:cubicBezTo>
                  <a:lnTo>
                    <a:pt x="216353" y="180295"/>
                  </a:lnTo>
                  <a:lnTo>
                    <a:pt x="279457" y="180295"/>
                  </a:lnTo>
                  <a:cubicBezTo>
                    <a:pt x="281898" y="180295"/>
                    <a:pt x="284011" y="181187"/>
                    <a:pt x="285795" y="182971"/>
                  </a:cubicBezTo>
                  <a:cubicBezTo>
                    <a:pt x="287579" y="184755"/>
                    <a:pt x="288471" y="186868"/>
                    <a:pt x="288471" y="189309"/>
                  </a:cubicBezTo>
                  <a:lnTo>
                    <a:pt x="288471" y="207339"/>
                  </a:lnTo>
                  <a:cubicBezTo>
                    <a:pt x="288471" y="209780"/>
                    <a:pt x="287579" y="211893"/>
                    <a:pt x="285795" y="213677"/>
                  </a:cubicBezTo>
                  <a:cubicBezTo>
                    <a:pt x="284011" y="215461"/>
                    <a:pt x="281898" y="216354"/>
                    <a:pt x="279457" y="216354"/>
                  </a:cubicBezTo>
                  <a:lnTo>
                    <a:pt x="216353" y="216354"/>
                  </a:lnTo>
                  <a:lnTo>
                    <a:pt x="216353" y="279457"/>
                  </a:lnTo>
                  <a:cubicBezTo>
                    <a:pt x="216353" y="281898"/>
                    <a:pt x="215460" y="284011"/>
                    <a:pt x="213677" y="285795"/>
                  </a:cubicBezTo>
                  <a:cubicBezTo>
                    <a:pt x="211893" y="287579"/>
                    <a:pt x="209781" y="288471"/>
                    <a:pt x="207338" y="288471"/>
                  </a:cubicBezTo>
                  <a:lnTo>
                    <a:pt x="189309" y="288471"/>
                  </a:lnTo>
                  <a:cubicBezTo>
                    <a:pt x="186867" y="288471"/>
                    <a:pt x="184754" y="287579"/>
                    <a:pt x="182971" y="285795"/>
                  </a:cubicBezTo>
                  <a:cubicBezTo>
                    <a:pt x="181187" y="284011"/>
                    <a:pt x="180294" y="281898"/>
                    <a:pt x="180294" y="279457"/>
                  </a:cubicBezTo>
                  <a:lnTo>
                    <a:pt x="180294" y="216354"/>
                  </a:lnTo>
                  <a:lnTo>
                    <a:pt x="117191" y="216354"/>
                  </a:lnTo>
                  <a:cubicBezTo>
                    <a:pt x="114749" y="216354"/>
                    <a:pt x="112636" y="215461"/>
                    <a:pt x="110853" y="213677"/>
                  </a:cubicBezTo>
                  <a:cubicBezTo>
                    <a:pt x="109069" y="211893"/>
                    <a:pt x="108176" y="209780"/>
                    <a:pt x="108176" y="207339"/>
                  </a:cubicBezTo>
                  <a:lnTo>
                    <a:pt x="108176" y="189309"/>
                  </a:lnTo>
                  <a:cubicBezTo>
                    <a:pt x="108176" y="186868"/>
                    <a:pt x="109069" y="184755"/>
                    <a:pt x="110853" y="182971"/>
                  </a:cubicBezTo>
                  <a:cubicBezTo>
                    <a:pt x="112636" y="181187"/>
                    <a:pt x="114749" y="180295"/>
                    <a:pt x="117191" y="180295"/>
                  </a:cubicBezTo>
                  <a:lnTo>
                    <a:pt x="180294" y="180295"/>
                  </a:lnTo>
                  <a:lnTo>
                    <a:pt x="180294" y="117191"/>
                  </a:lnTo>
                  <a:cubicBezTo>
                    <a:pt x="180294" y="114750"/>
                    <a:pt x="181187" y="112637"/>
                    <a:pt x="182971" y="110853"/>
                  </a:cubicBezTo>
                  <a:cubicBezTo>
                    <a:pt x="184754" y="109069"/>
                    <a:pt x="186867" y="108177"/>
                    <a:pt x="189309" y="108177"/>
                  </a:cubicBezTo>
                  <a:close/>
                  <a:moveTo>
                    <a:pt x="198324" y="72118"/>
                  </a:moveTo>
                  <a:cubicBezTo>
                    <a:pt x="163580" y="72118"/>
                    <a:pt x="133860" y="84466"/>
                    <a:pt x="109162" y="109163"/>
                  </a:cubicBezTo>
                  <a:cubicBezTo>
                    <a:pt x="84466" y="133859"/>
                    <a:pt x="72117" y="163580"/>
                    <a:pt x="72117" y="198324"/>
                  </a:cubicBezTo>
                  <a:cubicBezTo>
                    <a:pt x="72117" y="233068"/>
                    <a:pt x="84466" y="262789"/>
                    <a:pt x="109162" y="287485"/>
                  </a:cubicBezTo>
                  <a:cubicBezTo>
                    <a:pt x="133860" y="312182"/>
                    <a:pt x="163580" y="324530"/>
                    <a:pt x="198324" y="324530"/>
                  </a:cubicBezTo>
                  <a:cubicBezTo>
                    <a:pt x="233068" y="324530"/>
                    <a:pt x="262788" y="312182"/>
                    <a:pt x="287485" y="287485"/>
                  </a:cubicBezTo>
                  <a:cubicBezTo>
                    <a:pt x="312182" y="262789"/>
                    <a:pt x="324530" y="233068"/>
                    <a:pt x="324530" y="198324"/>
                  </a:cubicBezTo>
                  <a:cubicBezTo>
                    <a:pt x="324530" y="163580"/>
                    <a:pt x="312182" y="133859"/>
                    <a:pt x="287485" y="109163"/>
                  </a:cubicBezTo>
                  <a:cubicBezTo>
                    <a:pt x="262788" y="84466"/>
                    <a:pt x="233068" y="72118"/>
                    <a:pt x="198324" y="72118"/>
                  </a:cubicBezTo>
                  <a:close/>
                  <a:moveTo>
                    <a:pt x="198324" y="0"/>
                  </a:moveTo>
                  <a:cubicBezTo>
                    <a:pt x="225180" y="0"/>
                    <a:pt x="250863" y="5212"/>
                    <a:pt x="275371" y="15635"/>
                  </a:cubicBezTo>
                  <a:cubicBezTo>
                    <a:pt x="299880" y="26058"/>
                    <a:pt x="321009" y="40144"/>
                    <a:pt x="338757" y="57891"/>
                  </a:cubicBezTo>
                  <a:cubicBezTo>
                    <a:pt x="356505" y="75639"/>
                    <a:pt x="370590" y="96767"/>
                    <a:pt x="381014" y="121276"/>
                  </a:cubicBezTo>
                  <a:cubicBezTo>
                    <a:pt x="391436" y="145785"/>
                    <a:pt x="396648" y="171468"/>
                    <a:pt x="396648" y="198324"/>
                  </a:cubicBezTo>
                  <a:cubicBezTo>
                    <a:pt x="396648" y="239642"/>
                    <a:pt x="385004" y="277109"/>
                    <a:pt x="361716" y="310727"/>
                  </a:cubicBezTo>
                  <a:lnTo>
                    <a:pt x="458343" y="407353"/>
                  </a:lnTo>
                  <a:cubicBezTo>
                    <a:pt x="465291" y="414302"/>
                    <a:pt x="468765" y="422753"/>
                    <a:pt x="468765" y="432707"/>
                  </a:cubicBezTo>
                  <a:cubicBezTo>
                    <a:pt x="468765" y="442661"/>
                    <a:pt x="465245" y="451159"/>
                    <a:pt x="458202" y="458202"/>
                  </a:cubicBezTo>
                  <a:cubicBezTo>
                    <a:pt x="451158" y="465245"/>
                    <a:pt x="442660" y="468766"/>
                    <a:pt x="432707" y="468766"/>
                  </a:cubicBezTo>
                  <a:cubicBezTo>
                    <a:pt x="422565" y="468766"/>
                    <a:pt x="414114" y="465198"/>
                    <a:pt x="407353" y="458061"/>
                  </a:cubicBezTo>
                  <a:lnTo>
                    <a:pt x="310726" y="361716"/>
                  </a:lnTo>
                  <a:cubicBezTo>
                    <a:pt x="277109" y="385004"/>
                    <a:pt x="239642" y="396648"/>
                    <a:pt x="198324" y="396648"/>
                  </a:cubicBezTo>
                  <a:cubicBezTo>
                    <a:pt x="171468" y="396648"/>
                    <a:pt x="145784" y="391437"/>
                    <a:pt x="121276" y="381013"/>
                  </a:cubicBezTo>
                  <a:cubicBezTo>
                    <a:pt x="96767" y="370590"/>
                    <a:pt x="75639" y="356504"/>
                    <a:pt x="57891" y="338757"/>
                  </a:cubicBezTo>
                  <a:cubicBezTo>
                    <a:pt x="40143" y="321009"/>
                    <a:pt x="26058" y="299881"/>
                    <a:pt x="15634" y="275372"/>
                  </a:cubicBezTo>
                  <a:cubicBezTo>
                    <a:pt x="5211" y="250863"/>
                    <a:pt x="0" y="225180"/>
                    <a:pt x="0" y="198324"/>
                  </a:cubicBezTo>
                  <a:cubicBezTo>
                    <a:pt x="0" y="171468"/>
                    <a:pt x="5211" y="145785"/>
                    <a:pt x="15634" y="121276"/>
                  </a:cubicBezTo>
                  <a:cubicBezTo>
                    <a:pt x="26058" y="96767"/>
                    <a:pt x="40143" y="75639"/>
                    <a:pt x="57891" y="57891"/>
                  </a:cubicBezTo>
                  <a:cubicBezTo>
                    <a:pt x="75639" y="40144"/>
                    <a:pt x="96767" y="26058"/>
                    <a:pt x="121276" y="15635"/>
                  </a:cubicBezTo>
                  <a:cubicBezTo>
                    <a:pt x="145784" y="5212"/>
                    <a:pt x="171468" y="0"/>
                    <a:pt x="19832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" name="Freeform 297">
              <a:extLst>
                <a:ext uri="{FF2B5EF4-FFF2-40B4-BE49-F238E27FC236}">
                  <a16:creationId xmlns:a16="http://schemas.microsoft.com/office/drawing/2014/main" id="{B681AE66-90EC-452A-A710-273FD31BEEAD}"/>
                </a:ext>
              </a:extLst>
            </p:cNvPr>
            <p:cNvSpPr/>
            <p:nvPr/>
          </p:nvSpPr>
          <p:spPr>
            <a:xfrm>
              <a:off x="6390897" y="1873250"/>
              <a:ext cx="697949" cy="697595"/>
            </a:xfrm>
            <a:custGeom>
              <a:avLst/>
              <a:gdLst>
                <a:gd name="connsiteX0" fmla="*/ 117191 w 468765"/>
                <a:gd name="connsiteY0" fmla="*/ 180295 h 468766"/>
                <a:gd name="connsiteX1" fmla="*/ 279456 w 468765"/>
                <a:gd name="connsiteY1" fmla="*/ 180295 h 468766"/>
                <a:gd name="connsiteX2" fmla="*/ 285795 w 468765"/>
                <a:gd name="connsiteY2" fmla="*/ 182971 h 468766"/>
                <a:gd name="connsiteX3" fmla="*/ 288472 w 468765"/>
                <a:gd name="connsiteY3" fmla="*/ 189309 h 468766"/>
                <a:gd name="connsiteX4" fmla="*/ 288472 w 468765"/>
                <a:gd name="connsiteY4" fmla="*/ 207339 h 468766"/>
                <a:gd name="connsiteX5" fmla="*/ 285795 w 468765"/>
                <a:gd name="connsiteY5" fmla="*/ 213677 h 468766"/>
                <a:gd name="connsiteX6" fmla="*/ 279456 w 468765"/>
                <a:gd name="connsiteY6" fmla="*/ 216354 h 468766"/>
                <a:gd name="connsiteX7" fmla="*/ 117191 w 468765"/>
                <a:gd name="connsiteY7" fmla="*/ 216354 h 468766"/>
                <a:gd name="connsiteX8" fmla="*/ 110852 w 468765"/>
                <a:gd name="connsiteY8" fmla="*/ 213677 h 468766"/>
                <a:gd name="connsiteX9" fmla="*/ 108177 w 468765"/>
                <a:gd name="connsiteY9" fmla="*/ 207339 h 468766"/>
                <a:gd name="connsiteX10" fmla="*/ 108177 w 468765"/>
                <a:gd name="connsiteY10" fmla="*/ 189309 h 468766"/>
                <a:gd name="connsiteX11" fmla="*/ 110852 w 468765"/>
                <a:gd name="connsiteY11" fmla="*/ 182971 h 468766"/>
                <a:gd name="connsiteX12" fmla="*/ 117191 w 468765"/>
                <a:gd name="connsiteY12" fmla="*/ 180295 h 468766"/>
                <a:gd name="connsiteX13" fmla="*/ 198324 w 468765"/>
                <a:gd name="connsiteY13" fmla="*/ 72118 h 468766"/>
                <a:gd name="connsiteX14" fmla="*/ 109163 w 468765"/>
                <a:gd name="connsiteY14" fmla="*/ 109163 h 468766"/>
                <a:gd name="connsiteX15" fmla="*/ 72117 w 468765"/>
                <a:gd name="connsiteY15" fmla="*/ 198324 h 468766"/>
                <a:gd name="connsiteX16" fmla="*/ 109163 w 468765"/>
                <a:gd name="connsiteY16" fmla="*/ 287485 h 468766"/>
                <a:gd name="connsiteX17" fmla="*/ 198324 w 468765"/>
                <a:gd name="connsiteY17" fmla="*/ 324530 h 468766"/>
                <a:gd name="connsiteX18" fmla="*/ 287486 w 468765"/>
                <a:gd name="connsiteY18" fmla="*/ 287485 h 468766"/>
                <a:gd name="connsiteX19" fmla="*/ 324530 w 468765"/>
                <a:gd name="connsiteY19" fmla="*/ 198324 h 468766"/>
                <a:gd name="connsiteX20" fmla="*/ 287486 w 468765"/>
                <a:gd name="connsiteY20" fmla="*/ 109163 h 468766"/>
                <a:gd name="connsiteX21" fmla="*/ 198324 w 468765"/>
                <a:gd name="connsiteY21" fmla="*/ 72118 h 468766"/>
                <a:gd name="connsiteX22" fmla="*/ 198324 w 468765"/>
                <a:gd name="connsiteY22" fmla="*/ 0 h 468766"/>
                <a:gd name="connsiteX23" fmla="*/ 275371 w 468765"/>
                <a:gd name="connsiteY23" fmla="*/ 15635 h 468766"/>
                <a:gd name="connsiteX24" fmla="*/ 338757 w 468765"/>
                <a:gd name="connsiteY24" fmla="*/ 57891 h 468766"/>
                <a:gd name="connsiteX25" fmla="*/ 381013 w 468765"/>
                <a:gd name="connsiteY25" fmla="*/ 121276 h 468766"/>
                <a:gd name="connsiteX26" fmla="*/ 396648 w 468765"/>
                <a:gd name="connsiteY26" fmla="*/ 198324 h 468766"/>
                <a:gd name="connsiteX27" fmla="*/ 361716 w 468765"/>
                <a:gd name="connsiteY27" fmla="*/ 310727 h 468766"/>
                <a:gd name="connsiteX28" fmla="*/ 458343 w 468765"/>
                <a:gd name="connsiteY28" fmla="*/ 407353 h 468766"/>
                <a:gd name="connsiteX29" fmla="*/ 468765 w 468765"/>
                <a:gd name="connsiteY29" fmla="*/ 432707 h 468766"/>
                <a:gd name="connsiteX30" fmla="*/ 458202 w 468765"/>
                <a:gd name="connsiteY30" fmla="*/ 458202 h 468766"/>
                <a:gd name="connsiteX31" fmla="*/ 432707 w 468765"/>
                <a:gd name="connsiteY31" fmla="*/ 468766 h 468766"/>
                <a:gd name="connsiteX32" fmla="*/ 407353 w 468765"/>
                <a:gd name="connsiteY32" fmla="*/ 458061 h 468766"/>
                <a:gd name="connsiteX33" fmla="*/ 310726 w 468765"/>
                <a:gd name="connsiteY33" fmla="*/ 361716 h 468766"/>
                <a:gd name="connsiteX34" fmla="*/ 198324 w 468765"/>
                <a:gd name="connsiteY34" fmla="*/ 396648 h 468766"/>
                <a:gd name="connsiteX35" fmla="*/ 121276 w 468765"/>
                <a:gd name="connsiteY35" fmla="*/ 381013 h 468766"/>
                <a:gd name="connsiteX36" fmla="*/ 57892 w 468765"/>
                <a:gd name="connsiteY36" fmla="*/ 338757 h 468766"/>
                <a:gd name="connsiteX37" fmla="*/ 15635 w 468765"/>
                <a:gd name="connsiteY37" fmla="*/ 275372 h 468766"/>
                <a:gd name="connsiteX38" fmla="*/ 0 w 468765"/>
                <a:gd name="connsiteY38" fmla="*/ 198324 h 468766"/>
                <a:gd name="connsiteX39" fmla="*/ 15635 w 468765"/>
                <a:gd name="connsiteY39" fmla="*/ 121276 h 468766"/>
                <a:gd name="connsiteX40" fmla="*/ 57892 w 468765"/>
                <a:gd name="connsiteY40" fmla="*/ 57891 h 468766"/>
                <a:gd name="connsiteX41" fmla="*/ 121276 w 468765"/>
                <a:gd name="connsiteY41" fmla="*/ 15635 h 468766"/>
                <a:gd name="connsiteX42" fmla="*/ 198324 w 468765"/>
                <a:gd name="connsiteY42" fmla="*/ 0 h 46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765" h="468766">
                  <a:moveTo>
                    <a:pt x="117191" y="180295"/>
                  </a:moveTo>
                  <a:lnTo>
                    <a:pt x="279456" y="180295"/>
                  </a:lnTo>
                  <a:cubicBezTo>
                    <a:pt x="281899" y="180295"/>
                    <a:pt x="284012" y="181187"/>
                    <a:pt x="285795" y="182971"/>
                  </a:cubicBezTo>
                  <a:cubicBezTo>
                    <a:pt x="287579" y="184755"/>
                    <a:pt x="288472" y="186868"/>
                    <a:pt x="288472" y="189309"/>
                  </a:cubicBezTo>
                  <a:lnTo>
                    <a:pt x="288472" y="207339"/>
                  </a:lnTo>
                  <a:cubicBezTo>
                    <a:pt x="288472" y="209780"/>
                    <a:pt x="287579" y="211893"/>
                    <a:pt x="285795" y="213677"/>
                  </a:cubicBezTo>
                  <a:cubicBezTo>
                    <a:pt x="284012" y="215461"/>
                    <a:pt x="281899" y="216354"/>
                    <a:pt x="279456" y="216354"/>
                  </a:cubicBezTo>
                  <a:lnTo>
                    <a:pt x="117191" y="216354"/>
                  </a:lnTo>
                  <a:cubicBezTo>
                    <a:pt x="114750" y="216354"/>
                    <a:pt x="112637" y="215461"/>
                    <a:pt x="110852" y="213677"/>
                  </a:cubicBezTo>
                  <a:cubicBezTo>
                    <a:pt x="109069" y="211893"/>
                    <a:pt x="108177" y="209780"/>
                    <a:pt x="108177" y="207339"/>
                  </a:cubicBezTo>
                  <a:lnTo>
                    <a:pt x="108177" y="189309"/>
                  </a:lnTo>
                  <a:cubicBezTo>
                    <a:pt x="108177" y="186868"/>
                    <a:pt x="109069" y="184755"/>
                    <a:pt x="110852" y="182971"/>
                  </a:cubicBezTo>
                  <a:cubicBezTo>
                    <a:pt x="112637" y="181187"/>
                    <a:pt x="114750" y="180295"/>
                    <a:pt x="117191" y="180295"/>
                  </a:cubicBezTo>
                  <a:close/>
                  <a:moveTo>
                    <a:pt x="198324" y="72118"/>
                  </a:moveTo>
                  <a:cubicBezTo>
                    <a:pt x="163580" y="72118"/>
                    <a:pt x="133859" y="84466"/>
                    <a:pt x="109163" y="109163"/>
                  </a:cubicBezTo>
                  <a:cubicBezTo>
                    <a:pt x="84466" y="133859"/>
                    <a:pt x="72117" y="163580"/>
                    <a:pt x="72117" y="198324"/>
                  </a:cubicBezTo>
                  <a:cubicBezTo>
                    <a:pt x="72117" y="233068"/>
                    <a:pt x="84466" y="262789"/>
                    <a:pt x="109163" y="287485"/>
                  </a:cubicBezTo>
                  <a:cubicBezTo>
                    <a:pt x="133859" y="312182"/>
                    <a:pt x="163580" y="324530"/>
                    <a:pt x="198324" y="324530"/>
                  </a:cubicBezTo>
                  <a:cubicBezTo>
                    <a:pt x="233068" y="324530"/>
                    <a:pt x="262788" y="312182"/>
                    <a:pt x="287486" y="287485"/>
                  </a:cubicBezTo>
                  <a:cubicBezTo>
                    <a:pt x="312182" y="262789"/>
                    <a:pt x="324530" y="233068"/>
                    <a:pt x="324530" y="198324"/>
                  </a:cubicBezTo>
                  <a:cubicBezTo>
                    <a:pt x="324530" y="163580"/>
                    <a:pt x="312182" y="133859"/>
                    <a:pt x="287486" y="109163"/>
                  </a:cubicBezTo>
                  <a:cubicBezTo>
                    <a:pt x="262788" y="84466"/>
                    <a:pt x="233068" y="72118"/>
                    <a:pt x="198324" y="72118"/>
                  </a:cubicBezTo>
                  <a:close/>
                  <a:moveTo>
                    <a:pt x="198324" y="0"/>
                  </a:moveTo>
                  <a:cubicBezTo>
                    <a:pt x="225180" y="0"/>
                    <a:pt x="250862" y="5212"/>
                    <a:pt x="275371" y="15635"/>
                  </a:cubicBezTo>
                  <a:cubicBezTo>
                    <a:pt x="299880" y="26058"/>
                    <a:pt x="321009" y="40144"/>
                    <a:pt x="338757" y="57891"/>
                  </a:cubicBezTo>
                  <a:cubicBezTo>
                    <a:pt x="356505" y="75639"/>
                    <a:pt x="370590" y="96767"/>
                    <a:pt x="381013" y="121276"/>
                  </a:cubicBezTo>
                  <a:cubicBezTo>
                    <a:pt x="391436" y="145785"/>
                    <a:pt x="396648" y="171468"/>
                    <a:pt x="396648" y="198324"/>
                  </a:cubicBezTo>
                  <a:cubicBezTo>
                    <a:pt x="396648" y="239642"/>
                    <a:pt x="385004" y="277109"/>
                    <a:pt x="361716" y="310727"/>
                  </a:cubicBezTo>
                  <a:lnTo>
                    <a:pt x="458343" y="407353"/>
                  </a:lnTo>
                  <a:cubicBezTo>
                    <a:pt x="465292" y="414302"/>
                    <a:pt x="468765" y="422753"/>
                    <a:pt x="468765" y="432707"/>
                  </a:cubicBezTo>
                  <a:cubicBezTo>
                    <a:pt x="468765" y="442661"/>
                    <a:pt x="465245" y="451159"/>
                    <a:pt x="458202" y="458202"/>
                  </a:cubicBezTo>
                  <a:cubicBezTo>
                    <a:pt x="451159" y="465245"/>
                    <a:pt x="442660" y="468766"/>
                    <a:pt x="432707" y="468766"/>
                  </a:cubicBezTo>
                  <a:cubicBezTo>
                    <a:pt x="422566" y="468766"/>
                    <a:pt x="414114" y="465198"/>
                    <a:pt x="407353" y="458061"/>
                  </a:cubicBezTo>
                  <a:lnTo>
                    <a:pt x="310726" y="361716"/>
                  </a:lnTo>
                  <a:cubicBezTo>
                    <a:pt x="277110" y="385004"/>
                    <a:pt x="239642" y="396648"/>
                    <a:pt x="198324" y="396648"/>
                  </a:cubicBezTo>
                  <a:cubicBezTo>
                    <a:pt x="171468" y="396648"/>
                    <a:pt x="145785" y="391437"/>
                    <a:pt x="121276" y="381013"/>
                  </a:cubicBezTo>
                  <a:cubicBezTo>
                    <a:pt x="96767" y="370590"/>
                    <a:pt x="75639" y="356504"/>
                    <a:pt x="57892" y="338757"/>
                  </a:cubicBezTo>
                  <a:cubicBezTo>
                    <a:pt x="40144" y="321009"/>
                    <a:pt x="26057" y="299881"/>
                    <a:pt x="15635" y="275372"/>
                  </a:cubicBezTo>
                  <a:cubicBezTo>
                    <a:pt x="5211" y="250863"/>
                    <a:pt x="0" y="225180"/>
                    <a:pt x="0" y="198324"/>
                  </a:cubicBezTo>
                  <a:cubicBezTo>
                    <a:pt x="0" y="171468"/>
                    <a:pt x="5211" y="145785"/>
                    <a:pt x="15635" y="121276"/>
                  </a:cubicBezTo>
                  <a:cubicBezTo>
                    <a:pt x="26057" y="96767"/>
                    <a:pt x="40144" y="75639"/>
                    <a:pt x="57892" y="57891"/>
                  </a:cubicBezTo>
                  <a:cubicBezTo>
                    <a:pt x="75639" y="40144"/>
                    <a:pt x="96767" y="26058"/>
                    <a:pt x="121276" y="15635"/>
                  </a:cubicBezTo>
                  <a:cubicBezTo>
                    <a:pt x="145785" y="5212"/>
                    <a:pt x="171468" y="0"/>
                    <a:pt x="19832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" name="Freeform 445">
              <a:extLst>
                <a:ext uri="{FF2B5EF4-FFF2-40B4-BE49-F238E27FC236}">
                  <a16:creationId xmlns:a16="http://schemas.microsoft.com/office/drawing/2014/main" id="{01FE2F7E-C9F1-4080-8101-EE26B926AA7F}"/>
                </a:ext>
              </a:extLst>
            </p:cNvPr>
            <p:cNvSpPr/>
            <p:nvPr/>
          </p:nvSpPr>
          <p:spPr>
            <a:xfrm>
              <a:off x="5075918" y="4783613"/>
              <a:ext cx="644263" cy="643932"/>
            </a:xfrm>
            <a:custGeom>
              <a:avLst/>
              <a:gdLst>
                <a:gd name="connsiteX0" fmla="*/ 288472 w 432708"/>
                <a:gd name="connsiteY0" fmla="*/ 133531 h 432707"/>
                <a:gd name="connsiteX1" fmla="*/ 301149 w 432708"/>
                <a:gd name="connsiteY1" fmla="*/ 138883 h 432707"/>
                <a:gd name="connsiteX2" fmla="*/ 329883 w 432708"/>
                <a:gd name="connsiteY2" fmla="*/ 167618 h 432707"/>
                <a:gd name="connsiteX3" fmla="*/ 335236 w 432708"/>
                <a:gd name="connsiteY3" fmla="*/ 180295 h 432707"/>
                <a:gd name="connsiteX4" fmla="*/ 329883 w 432708"/>
                <a:gd name="connsiteY4" fmla="*/ 192971 h 432707"/>
                <a:gd name="connsiteX5" fmla="*/ 211002 w 432708"/>
                <a:gd name="connsiteY5" fmla="*/ 311853 h 432707"/>
                <a:gd name="connsiteX6" fmla="*/ 198325 w 432708"/>
                <a:gd name="connsiteY6" fmla="*/ 317206 h 432707"/>
                <a:gd name="connsiteX7" fmla="*/ 185648 w 432708"/>
                <a:gd name="connsiteY7" fmla="*/ 311853 h 432707"/>
                <a:gd name="connsiteX8" fmla="*/ 102824 w 432708"/>
                <a:gd name="connsiteY8" fmla="*/ 229030 h 432707"/>
                <a:gd name="connsiteX9" fmla="*/ 97472 w 432708"/>
                <a:gd name="connsiteY9" fmla="*/ 216353 h 432707"/>
                <a:gd name="connsiteX10" fmla="*/ 102824 w 432708"/>
                <a:gd name="connsiteY10" fmla="*/ 203677 h 432707"/>
                <a:gd name="connsiteX11" fmla="*/ 131559 w 432708"/>
                <a:gd name="connsiteY11" fmla="*/ 174942 h 432707"/>
                <a:gd name="connsiteX12" fmla="*/ 144236 w 432708"/>
                <a:gd name="connsiteY12" fmla="*/ 169589 h 432707"/>
                <a:gd name="connsiteX13" fmla="*/ 156913 w 432708"/>
                <a:gd name="connsiteY13" fmla="*/ 174942 h 432707"/>
                <a:gd name="connsiteX14" fmla="*/ 198325 w 432708"/>
                <a:gd name="connsiteY14" fmla="*/ 216353 h 432707"/>
                <a:gd name="connsiteX15" fmla="*/ 275795 w 432708"/>
                <a:gd name="connsiteY15" fmla="*/ 138883 h 432707"/>
                <a:gd name="connsiteX16" fmla="*/ 288472 w 432708"/>
                <a:gd name="connsiteY16" fmla="*/ 133531 h 432707"/>
                <a:gd name="connsiteX17" fmla="*/ 216354 w 432708"/>
                <a:gd name="connsiteY17" fmla="*/ 63103 h 432707"/>
                <a:gd name="connsiteX18" fmla="*/ 139447 w 432708"/>
                <a:gd name="connsiteY18" fmla="*/ 83668 h 432707"/>
                <a:gd name="connsiteX19" fmla="*/ 83668 w 432708"/>
                <a:gd name="connsiteY19" fmla="*/ 139447 h 432707"/>
                <a:gd name="connsiteX20" fmla="*/ 63104 w 432708"/>
                <a:gd name="connsiteY20" fmla="*/ 216353 h 432707"/>
                <a:gd name="connsiteX21" fmla="*/ 83668 w 432708"/>
                <a:gd name="connsiteY21" fmla="*/ 293260 h 432707"/>
                <a:gd name="connsiteX22" fmla="*/ 139447 w 432708"/>
                <a:gd name="connsiteY22" fmla="*/ 349039 h 432707"/>
                <a:gd name="connsiteX23" fmla="*/ 216354 w 432708"/>
                <a:gd name="connsiteY23" fmla="*/ 369604 h 432707"/>
                <a:gd name="connsiteX24" fmla="*/ 293261 w 432708"/>
                <a:gd name="connsiteY24" fmla="*/ 349039 h 432707"/>
                <a:gd name="connsiteX25" fmla="*/ 349039 w 432708"/>
                <a:gd name="connsiteY25" fmla="*/ 293260 h 432707"/>
                <a:gd name="connsiteX26" fmla="*/ 369604 w 432708"/>
                <a:gd name="connsiteY26" fmla="*/ 216353 h 432707"/>
                <a:gd name="connsiteX27" fmla="*/ 349039 w 432708"/>
                <a:gd name="connsiteY27" fmla="*/ 139447 h 432707"/>
                <a:gd name="connsiteX28" fmla="*/ 293261 w 432708"/>
                <a:gd name="connsiteY28" fmla="*/ 83668 h 432707"/>
                <a:gd name="connsiteX29" fmla="*/ 216354 w 432708"/>
                <a:gd name="connsiteY29" fmla="*/ 63103 h 432707"/>
                <a:gd name="connsiteX30" fmla="*/ 216354 w 432708"/>
                <a:gd name="connsiteY30" fmla="*/ 0 h 432707"/>
                <a:gd name="connsiteX31" fmla="*/ 324953 w 432708"/>
                <a:gd name="connsiteY31" fmla="*/ 29016 h 432707"/>
                <a:gd name="connsiteX32" fmla="*/ 403692 w 432708"/>
                <a:gd name="connsiteY32" fmla="*/ 107754 h 432707"/>
                <a:gd name="connsiteX33" fmla="*/ 432708 w 432708"/>
                <a:gd name="connsiteY33" fmla="*/ 216353 h 432707"/>
                <a:gd name="connsiteX34" fmla="*/ 403692 w 432708"/>
                <a:gd name="connsiteY34" fmla="*/ 324953 h 432707"/>
                <a:gd name="connsiteX35" fmla="*/ 324953 w 432708"/>
                <a:gd name="connsiteY35" fmla="*/ 403691 h 432707"/>
                <a:gd name="connsiteX36" fmla="*/ 216354 w 432708"/>
                <a:gd name="connsiteY36" fmla="*/ 432707 h 432707"/>
                <a:gd name="connsiteX37" fmla="*/ 107755 w 432708"/>
                <a:gd name="connsiteY37" fmla="*/ 403691 h 432707"/>
                <a:gd name="connsiteX38" fmla="*/ 29017 w 432708"/>
                <a:gd name="connsiteY38" fmla="*/ 324953 h 432707"/>
                <a:gd name="connsiteX39" fmla="*/ 0 w 432708"/>
                <a:gd name="connsiteY39" fmla="*/ 216353 h 432707"/>
                <a:gd name="connsiteX40" fmla="*/ 29017 w 432708"/>
                <a:gd name="connsiteY40" fmla="*/ 107754 h 432707"/>
                <a:gd name="connsiteX41" fmla="*/ 107755 w 432708"/>
                <a:gd name="connsiteY41" fmla="*/ 29016 h 432707"/>
                <a:gd name="connsiteX42" fmla="*/ 216354 w 432708"/>
                <a:gd name="connsiteY42" fmla="*/ 0 h 43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32708" h="432707">
                  <a:moveTo>
                    <a:pt x="288472" y="133531"/>
                  </a:moveTo>
                  <a:cubicBezTo>
                    <a:pt x="293355" y="133531"/>
                    <a:pt x="297580" y="135315"/>
                    <a:pt x="301149" y="138883"/>
                  </a:cubicBezTo>
                  <a:lnTo>
                    <a:pt x="329883" y="167618"/>
                  </a:lnTo>
                  <a:cubicBezTo>
                    <a:pt x="333451" y="171186"/>
                    <a:pt x="335236" y="175412"/>
                    <a:pt x="335236" y="180295"/>
                  </a:cubicBezTo>
                  <a:cubicBezTo>
                    <a:pt x="335236" y="185177"/>
                    <a:pt x="333451" y="189403"/>
                    <a:pt x="329883" y="192971"/>
                  </a:cubicBezTo>
                  <a:lnTo>
                    <a:pt x="211002" y="311853"/>
                  </a:lnTo>
                  <a:cubicBezTo>
                    <a:pt x="207433" y="315422"/>
                    <a:pt x="203207" y="317206"/>
                    <a:pt x="198325" y="317206"/>
                  </a:cubicBezTo>
                  <a:cubicBezTo>
                    <a:pt x="193441" y="317206"/>
                    <a:pt x="189216" y="315422"/>
                    <a:pt x="185648" y="311853"/>
                  </a:cubicBezTo>
                  <a:lnTo>
                    <a:pt x="102824" y="229030"/>
                  </a:lnTo>
                  <a:cubicBezTo>
                    <a:pt x="99256" y="225462"/>
                    <a:pt x="97472" y="221236"/>
                    <a:pt x="97472" y="216353"/>
                  </a:cubicBezTo>
                  <a:cubicBezTo>
                    <a:pt x="97472" y="211471"/>
                    <a:pt x="99256" y="207245"/>
                    <a:pt x="102824" y="203677"/>
                  </a:cubicBezTo>
                  <a:lnTo>
                    <a:pt x="131559" y="174942"/>
                  </a:lnTo>
                  <a:cubicBezTo>
                    <a:pt x="135128" y="171374"/>
                    <a:pt x="139353" y="169589"/>
                    <a:pt x="144236" y="169589"/>
                  </a:cubicBezTo>
                  <a:cubicBezTo>
                    <a:pt x="149119" y="169589"/>
                    <a:pt x="153344" y="171374"/>
                    <a:pt x="156913" y="174942"/>
                  </a:cubicBezTo>
                  <a:lnTo>
                    <a:pt x="198325" y="216353"/>
                  </a:lnTo>
                  <a:lnTo>
                    <a:pt x="275795" y="138883"/>
                  </a:lnTo>
                  <a:cubicBezTo>
                    <a:pt x="279363" y="135315"/>
                    <a:pt x="283589" y="133531"/>
                    <a:pt x="288472" y="133531"/>
                  </a:cubicBezTo>
                  <a:close/>
                  <a:moveTo>
                    <a:pt x="216354" y="63103"/>
                  </a:moveTo>
                  <a:cubicBezTo>
                    <a:pt x="188558" y="63103"/>
                    <a:pt x="162923" y="69958"/>
                    <a:pt x="139447" y="83668"/>
                  </a:cubicBezTo>
                  <a:cubicBezTo>
                    <a:pt x="115971" y="97378"/>
                    <a:pt x="97378" y="115971"/>
                    <a:pt x="83668" y="139447"/>
                  </a:cubicBezTo>
                  <a:cubicBezTo>
                    <a:pt x="69958" y="162922"/>
                    <a:pt x="63104" y="188558"/>
                    <a:pt x="63104" y="216353"/>
                  </a:cubicBezTo>
                  <a:cubicBezTo>
                    <a:pt x="63104" y="244149"/>
                    <a:pt x="69958" y="269785"/>
                    <a:pt x="83668" y="293260"/>
                  </a:cubicBezTo>
                  <a:cubicBezTo>
                    <a:pt x="97378" y="316736"/>
                    <a:pt x="115971" y="335329"/>
                    <a:pt x="139447" y="349039"/>
                  </a:cubicBezTo>
                  <a:cubicBezTo>
                    <a:pt x="162923" y="362749"/>
                    <a:pt x="188558" y="369604"/>
                    <a:pt x="216354" y="369604"/>
                  </a:cubicBezTo>
                  <a:cubicBezTo>
                    <a:pt x="244149" y="369604"/>
                    <a:pt x="269785" y="362749"/>
                    <a:pt x="293261" y="349039"/>
                  </a:cubicBezTo>
                  <a:cubicBezTo>
                    <a:pt x="316737" y="335329"/>
                    <a:pt x="335329" y="316736"/>
                    <a:pt x="349039" y="293260"/>
                  </a:cubicBezTo>
                  <a:cubicBezTo>
                    <a:pt x="362749" y="269785"/>
                    <a:pt x="369604" y="244149"/>
                    <a:pt x="369604" y="216353"/>
                  </a:cubicBezTo>
                  <a:cubicBezTo>
                    <a:pt x="369604" y="188558"/>
                    <a:pt x="362749" y="162922"/>
                    <a:pt x="349039" y="139447"/>
                  </a:cubicBezTo>
                  <a:cubicBezTo>
                    <a:pt x="335329" y="115971"/>
                    <a:pt x="316737" y="97378"/>
                    <a:pt x="293261" y="83668"/>
                  </a:cubicBezTo>
                  <a:cubicBezTo>
                    <a:pt x="269785" y="69958"/>
                    <a:pt x="244149" y="63103"/>
                    <a:pt x="216354" y="63103"/>
                  </a:cubicBezTo>
                  <a:close/>
                  <a:moveTo>
                    <a:pt x="216354" y="0"/>
                  </a:moveTo>
                  <a:cubicBezTo>
                    <a:pt x="255605" y="0"/>
                    <a:pt x="291805" y="9672"/>
                    <a:pt x="324953" y="29016"/>
                  </a:cubicBezTo>
                  <a:cubicBezTo>
                    <a:pt x="358101" y="48360"/>
                    <a:pt x="384347" y="74606"/>
                    <a:pt x="403692" y="107754"/>
                  </a:cubicBezTo>
                  <a:cubicBezTo>
                    <a:pt x="423036" y="140902"/>
                    <a:pt x="432708" y="177102"/>
                    <a:pt x="432708" y="216353"/>
                  </a:cubicBezTo>
                  <a:cubicBezTo>
                    <a:pt x="432708" y="255605"/>
                    <a:pt x="423036" y="291805"/>
                    <a:pt x="403692" y="324953"/>
                  </a:cubicBezTo>
                  <a:cubicBezTo>
                    <a:pt x="384347" y="358101"/>
                    <a:pt x="358101" y="384347"/>
                    <a:pt x="324953" y="403691"/>
                  </a:cubicBezTo>
                  <a:cubicBezTo>
                    <a:pt x="291805" y="423035"/>
                    <a:pt x="255605" y="432707"/>
                    <a:pt x="216354" y="432707"/>
                  </a:cubicBezTo>
                  <a:cubicBezTo>
                    <a:pt x="177102" y="432707"/>
                    <a:pt x="140902" y="423035"/>
                    <a:pt x="107755" y="403691"/>
                  </a:cubicBezTo>
                  <a:cubicBezTo>
                    <a:pt x="74606" y="384347"/>
                    <a:pt x="48361" y="358101"/>
                    <a:pt x="29017" y="324953"/>
                  </a:cubicBezTo>
                  <a:cubicBezTo>
                    <a:pt x="9673" y="291805"/>
                    <a:pt x="0" y="255605"/>
                    <a:pt x="0" y="216353"/>
                  </a:cubicBezTo>
                  <a:cubicBezTo>
                    <a:pt x="0" y="177102"/>
                    <a:pt x="9673" y="140902"/>
                    <a:pt x="29017" y="107754"/>
                  </a:cubicBezTo>
                  <a:cubicBezTo>
                    <a:pt x="48361" y="74606"/>
                    <a:pt x="74606" y="48360"/>
                    <a:pt x="107755" y="29016"/>
                  </a:cubicBezTo>
                  <a:cubicBezTo>
                    <a:pt x="140902" y="9672"/>
                    <a:pt x="177102" y="0"/>
                    <a:pt x="21635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8" name="Freeform 452">
              <a:extLst>
                <a:ext uri="{FF2B5EF4-FFF2-40B4-BE49-F238E27FC236}">
                  <a16:creationId xmlns:a16="http://schemas.microsoft.com/office/drawing/2014/main" id="{9CAD0EB7-07C2-4C7E-8F6B-C2DCDD7E18D3}"/>
                </a:ext>
              </a:extLst>
            </p:cNvPr>
            <p:cNvSpPr/>
            <p:nvPr/>
          </p:nvSpPr>
          <p:spPr>
            <a:xfrm>
              <a:off x="6417739" y="4778072"/>
              <a:ext cx="644263" cy="643932"/>
            </a:xfrm>
            <a:custGeom>
              <a:avLst/>
              <a:gdLst/>
              <a:ahLst/>
              <a:cxnLst/>
              <a:rect l="l" t="t" r="r" b="b"/>
              <a:pathLst>
                <a:path w="432708" h="432707">
                  <a:moveTo>
                    <a:pt x="216354" y="0"/>
                  </a:moveTo>
                  <a:cubicBezTo>
                    <a:pt x="255606" y="0"/>
                    <a:pt x="291805" y="9672"/>
                    <a:pt x="324953" y="29016"/>
                  </a:cubicBezTo>
                  <a:cubicBezTo>
                    <a:pt x="358101" y="48360"/>
                    <a:pt x="384347" y="74606"/>
                    <a:pt x="403691" y="107754"/>
                  </a:cubicBezTo>
                  <a:cubicBezTo>
                    <a:pt x="423036" y="140902"/>
                    <a:pt x="432708" y="177102"/>
                    <a:pt x="432708" y="216353"/>
                  </a:cubicBezTo>
                  <a:cubicBezTo>
                    <a:pt x="432708" y="255605"/>
                    <a:pt x="423036" y="291805"/>
                    <a:pt x="403691" y="324953"/>
                  </a:cubicBezTo>
                  <a:cubicBezTo>
                    <a:pt x="384347" y="358101"/>
                    <a:pt x="358101" y="384347"/>
                    <a:pt x="324953" y="403691"/>
                  </a:cubicBezTo>
                  <a:cubicBezTo>
                    <a:pt x="291805" y="423035"/>
                    <a:pt x="255606" y="432707"/>
                    <a:pt x="216354" y="432707"/>
                  </a:cubicBezTo>
                  <a:cubicBezTo>
                    <a:pt x="177102" y="432707"/>
                    <a:pt x="140902" y="423035"/>
                    <a:pt x="107755" y="403691"/>
                  </a:cubicBezTo>
                  <a:cubicBezTo>
                    <a:pt x="74607" y="384347"/>
                    <a:pt x="48361" y="358101"/>
                    <a:pt x="29017" y="324953"/>
                  </a:cubicBezTo>
                  <a:cubicBezTo>
                    <a:pt x="9672" y="291805"/>
                    <a:pt x="0" y="255605"/>
                    <a:pt x="0" y="216353"/>
                  </a:cubicBezTo>
                  <a:cubicBezTo>
                    <a:pt x="0" y="177102"/>
                    <a:pt x="9672" y="140902"/>
                    <a:pt x="29017" y="107754"/>
                  </a:cubicBezTo>
                  <a:cubicBezTo>
                    <a:pt x="48361" y="74606"/>
                    <a:pt x="74607" y="48360"/>
                    <a:pt x="107755" y="29016"/>
                  </a:cubicBezTo>
                  <a:cubicBezTo>
                    <a:pt x="140902" y="9672"/>
                    <a:pt x="177102" y="0"/>
                    <a:pt x="216354" y="0"/>
                  </a:cubicBezTo>
                  <a:close/>
                  <a:moveTo>
                    <a:pt x="185366" y="72118"/>
                  </a:moveTo>
                  <a:cubicBezTo>
                    <a:pt x="182736" y="72118"/>
                    <a:pt x="180483" y="72869"/>
                    <a:pt x="178605" y="74371"/>
                  </a:cubicBezTo>
                  <a:cubicBezTo>
                    <a:pt x="176727" y="75498"/>
                    <a:pt x="175788" y="77188"/>
                    <a:pt x="175788" y="79442"/>
                  </a:cubicBezTo>
                  <a:lnTo>
                    <a:pt x="180577" y="254384"/>
                  </a:lnTo>
                  <a:cubicBezTo>
                    <a:pt x="180577" y="256262"/>
                    <a:pt x="181516" y="257906"/>
                    <a:pt x="183394" y="259314"/>
                  </a:cubicBezTo>
                  <a:cubicBezTo>
                    <a:pt x="185272" y="260723"/>
                    <a:pt x="187525" y="261427"/>
                    <a:pt x="190155" y="261427"/>
                  </a:cubicBezTo>
                  <a:lnTo>
                    <a:pt x="242271" y="261427"/>
                  </a:lnTo>
                  <a:cubicBezTo>
                    <a:pt x="244901" y="261427"/>
                    <a:pt x="247107" y="260723"/>
                    <a:pt x="248891" y="259314"/>
                  </a:cubicBezTo>
                  <a:cubicBezTo>
                    <a:pt x="250676" y="257906"/>
                    <a:pt x="251662" y="256262"/>
                    <a:pt x="251849" y="254384"/>
                  </a:cubicBezTo>
                  <a:lnTo>
                    <a:pt x="256920" y="79442"/>
                  </a:lnTo>
                  <a:cubicBezTo>
                    <a:pt x="256920" y="77188"/>
                    <a:pt x="255981" y="75498"/>
                    <a:pt x="254103" y="74371"/>
                  </a:cubicBezTo>
                  <a:cubicBezTo>
                    <a:pt x="252225" y="72869"/>
                    <a:pt x="249971" y="72118"/>
                    <a:pt x="247342" y="72118"/>
                  </a:cubicBezTo>
                  <a:lnTo>
                    <a:pt x="185366" y="72118"/>
                  </a:lnTo>
                  <a:close/>
                  <a:moveTo>
                    <a:pt x="189591" y="288471"/>
                  </a:moveTo>
                  <a:cubicBezTo>
                    <a:pt x="187150" y="288471"/>
                    <a:pt x="184990" y="289410"/>
                    <a:pt x="183112" y="291288"/>
                  </a:cubicBezTo>
                  <a:cubicBezTo>
                    <a:pt x="181234" y="293167"/>
                    <a:pt x="180295" y="295326"/>
                    <a:pt x="180295" y="297768"/>
                  </a:cubicBezTo>
                  <a:lnTo>
                    <a:pt x="180295" y="351293"/>
                  </a:lnTo>
                  <a:cubicBezTo>
                    <a:pt x="180295" y="353734"/>
                    <a:pt x="181234" y="355894"/>
                    <a:pt x="183112" y="357772"/>
                  </a:cubicBezTo>
                  <a:cubicBezTo>
                    <a:pt x="184990" y="359650"/>
                    <a:pt x="187150" y="360589"/>
                    <a:pt x="189591" y="360589"/>
                  </a:cubicBezTo>
                  <a:lnTo>
                    <a:pt x="243680" y="360589"/>
                  </a:lnTo>
                  <a:cubicBezTo>
                    <a:pt x="246121" y="360589"/>
                    <a:pt x="248187" y="359697"/>
                    <a:pt x="249877" y="357913"/>
                  </a:cubicBezTo>
                  <a:cubicBezTo>
                    <a:pt x="251568" y="356129"/>
                    <a:pt x="252413" y="353922"/>
                    <a:pt x="252413" y="351293"/>
                  </a:cubicBezTo>
                  <a:lnTo>
                    <a:pt x="252413" y="297768"/>
                  </a:lnTo>
                  <a:cubicBezTo>
                    <a:pt x="252413" y="295139"/>
                    <a:pt x="251568" y="292932"/>
                    <a:pt x="249877" y="291147"/>
                  </a:cubicBezTo>
                  <a:cubicBezTo>
                    <a:pt x="248187" y="289363"/>
                    <a:pt x="246121" y="288471"/>
                    <a:pt x="243680" y="288471"/>
                  </a:cubicBezTo>
                  <a:lnTo>
                    <a:pt x="189591" y="2884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61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650D40-5C5A-410D-9145-110B43974657}"/>
              </a:ext>
            </a:extLst>
          </p:cNvPr>
          <p:cNvSpPr/>
          <p:nvPr/>
        </p:nvSpPr>
        <p:spPr>
          <a:xfrm>
            <a:off x="7244079" y="1391688"/>
            <a:ext cx="41683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2021-yil 20-mayda Oliy va o‘rta maxsus ta’lim vazirligi, Bandlik va mehnat munosabatlari vazirligi hamda Moliya vazirligining “Oliy ta’lim muassasalari boshqaruv, texnik, xizmat ko‘rsatuvchi va o‘quv-yordamchi xodimlarining namunaviy shtatlariga o‘zgartirish va qo‘shimchalar kiritish haqida”gi qarori qabul qilinib, yangi tuzilma-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korrupsiyaga qarshi kurashish "komplayens-nazorat" tizimini boshqarish bo‘limi kiritildi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40CA72-534F-4286-8EE2-DEF6478797A7}"/>
              </a:ext>
            </a:extLst>
          </p:cNvPr>
          <p:cNvSpPr txBox="1"/>
          <p:nvPr/>
        </p:nvSpPr>
        <p:spPr>
          <a:xfrm>
            <a:off x="410227" y="1799104"/>
            <a:ext cx="4037624" cy="3690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BMT Taraqqiyot dasturi bilan hamkorlikda KPMG halqaro kompaniyasi ekspertlari ishtirokida 2020-yilning                   11-mayidan e’tiboran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korrupsiyaga qarshi kurashish “komplayens-nazorat” tizimi 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Oliy ta’lim, fan va innovatsiyalar vazirligining markaziy apparatida joriy etildi.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EC4691-6A66-43F3-9D7E-5B51759C208B}"/>
              </a:ext>
            </a:extLst>
          </p:cNvPr>
          <p:cNvSpPr/>
          <p:nvPr/>
        </p:nvSpPr>
        <p:spPr>
          <a:xfrm>
            <a:off x="1788346" y="280277"/>
            <a:ext cx="86153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Oliy ta’lim tizimida</a:t>
            </a:r>
            <a:r>
              <a:rPr kumimoji="0" lang="uz-Cyrl-U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 korrupsiyaga qarshi kurashish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 "komplayens-nazorat" tizimi joriy etilishi</a:t>
            </a:r>
            <a:r>
              <a:rPr kumimoji="0" lang="uz-Cyrl-U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17C11C-C75C-417C-947E-4D4DD7D83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51" y="2365250"/>
            <a:ext cx="2736159" cy="2761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955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0DABB04-387E-4B03-8C0E-AF37312E565C}"/>
              </a:ext>
            </a:extLst>
          </p:cNvPr>
          <p:cNvGrpSpPr/>
          <p:nvPr/>
        </p:nvGrpSpPr>
        <p:grpSpPr>
          <a:xfrm>
            <a:off x="29963" y="951088"/>
            <a:ext cx="11967310" cy="5540404"/>
            <a:chOff x="778736" y="611733"/>
            <a:chExt cx="10440482" cy="5919902"/>
          </a:xfrm>
        </p:grpSpPr>
        <p:sp>
          <p:nvSpPr>
            <p:cNvPr id="167946" name="TextBox 93"/>
            <p:cNvSpPr txBox="1">
              <a:spLocks noChangeArrowheads="1"/>
            </p:cNvSpPr>
            <p:nvPr/>
          </p:nvSpPr>
          <p:spPr bwMode="auto">
            <a:xfrm>
              <a:off x="8529979" y="729769"/>
              <a:ext cx="2577328" cy="174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uz-Cyrl-U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korrupsiyani sodir etilishiga sabab bo‘layotgan shart-sharoitlarni bartaraf etish</a:t>
              </a:r>
              <a:endParaRPr lang="ru-RU" alt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947" name="TextBox 93"/>
            <p:cNvSpPr txBox="1">
              <a:spLocks noChangeArrowheads="1"/>
            </p:cNvSpPr>
            <p:nvPr/>
          </p:nvSpPr>
          <p:spPr bwMode="auto">
            <a:xfrm>
              <a:off x="1351653" y="611733"/>
              <a:ext cx="2971971" cy="98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uz-Cyrl-U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korrupsiyaga nisbatan murosasiz munosabatni shakllantirish</a:t>
              </a:r>
              <a:endPara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948" name="TextBox 93"/>
            <p:cNvSpPr txBox="1">
              <a:spLocks noChangeArrowheads="1"/>
            </p:cNvSpPr>
            <p:nvPr/>
          </p:nvSpPr>
          <p:spPr bwMode="auto">
            <a:xfrm>
              <a:off x="8826500" y="2655280"/>
              <a:ext cx="2162476" cy="108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uz-Cyrl-UZ" sz="20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manfaatlar    to‘qnashuviga yo‘l qo‘ymaslik</a:t>
              </a:r>
              <a:endPara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949" name="TextBox 93"/>
            <p:cNvSpPr txBox="1">
              <a:spLocks noChangeArrowheads="1"/>
            </p:cNvSpPr>
            <p:nvPr/>
          </p:nvSpPr>
          <p:spPr bwMode="auto">
            <a:xfrm>
              <a:off x="8529979" y="3876812"/>
              <a:ext cx="2689239" cy="141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uz-Cyrl-U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davlat xaridlarini amalga oshirishda shaffof va ochiqlikni ta’minlash</a:t>
              </a:r>
              <a:endPara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950" name="TextBox 93"/>
            <p:cNvSpPr txBox="1">
              <a:spLocks noChangeArrowheads="1"/>
            </p:cNvSpPr>
            <p:nvPr/>
          </p:nvSpPr>
          <p:spPr bwMode="auto">
            <a:xfrm>
              <a:off x="8159074" y="5446403"/>
              <a:ext cx="3000375" cy="108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uz-Cyrl-U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fuqarolarni ishga qabul qilishda shaffof va ochiqlikni ta’minlash</a:t>
              </a:r>
              <a:endParaRPr lang="ru-RU" altLang="ru-RU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951" name="TextBox 93"/>
            <p:cNvSpPr txBox="1">
              <a:spLocks noChangeArrowheads="1"/>
            </p:cNvSpPr>
            <p:nvPr/>
          </p:nvSpPr>
          <p:spPr bwMode="auto">
            <a:xfrm>
              <a:off x="1152720" y="1845528"/>
              <a:ext cx="2371126" cy="108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uz-Cyrl-UZ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korrupsiyaviy  holatlarini  barvaqt aniqlash</a:t>
              </a:r>
              <a:endParaRPr lang="ru-RU" altLang="ru-RU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952" name="TextBox 93"/>
            <p:cNvSpPr txBox="1">
              <a:spLocks noChangeArrowheads="1"/>
            </p:cNvSpPr>
            <p:nvPr/>
          </p:nvSpPr>
          <p:spPr bwMode="auto">
            <a:xfrm>
              <a:off x="933582" y="3158551"/>
              <a:ext cx="2892887" cy="108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uz-Cyrl-U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korrupsiyaviy  holatlarni  oldini olish</a:t>
              </a:r>
              <a:endParaRPr lang="ru-RU" alt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953" name="TextBox 93"/>
            <p:cNvSpPr txBox="1">
              <a:spLocks noChangeArrowheads="1"/>
            </p:cNvSpPr>
            <p:nvPr/>
          </p:nvSpPr>
          <p:spPr bwMode="auto">
            <a:xfrm>
              <a:off x="778736" y="4554444"/>
              <a:ext cx="3084655" cy="174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uz-Cyrl-UZ" sz="20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</a:t>
              </a:r>
              <a:r>
                <a:rPr kumimoji="0" lang="uz-Cyrl-U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orrupsiyaviy holatlarni sodir etilishiga sabab bo‘layotgan holatlarni bartaraf etish</a:t>
              </a:r>
              <a:endPara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A99853C9-CF28-4D25-8F69-2DF9B4E2B905}"/>
                </a:ext>
              </a:extLst>
            </p:cNvPr>
            <p:cNvGrpSpPr/>
            <p:nvPr/>
          </p:nvGrpSpPr>
          <p:grpSpPr>
            <a:xfrm>
              <a:off x="3528666" y="801882"/>
              <a:ext cx="4975139" cy="5319151"/>
              <a:chOff x="3528666" y="801882"/>
              <a:chExt cx="4975139" cy="5319151"/>
            </a:xfrm>
          </p:grpSpPr>
          <p:sp>
            <p:nvSpPr>
              <p:cNvPr id="167954" name="Freeform 22"/>
              <p:cNvSpPr>
                <a:spLocks/>
              </p:cNvSpPr>
              <p:nvPr/>
            </p:nvSpPr>
            <p:spPr bwMode="auto">
              <a:xfrm>
                <a:off x="3745841" y="3650581"/>
                <a:ext cx="2787650" cy="1553523"/>
              </a:xfrm>
              <a:custGeom>
                <a:avLst/>
                <a:gdLst>
                  <a:gd name="T0" fmla="*/ 2147483646 w 621"/>
                  <a:gd name="T1" fmla="*/ 2147483646 h 406"/>
                  <a:gd name="T2" fmla="*/ 2147483646 w 621"/>
                  <a:gd name="T3" fmla="*/ 2147483646 h 406"/>
                  <a:gd name="T4" fmla="*/ 2147483646 w 621"/>
                  <a:gd name="T5" fmla="*/ 2147483646 h 406"/>
                  <a:gd name="T6" fmla="*/ 2147483646 w 621"/>
                  <a:gd name="T7" fmla="*/ 2147483646 h 406"/>
                  <a:gd name="T8" fmla="*/ 2147483646 w 621"/>
                  <a:gd name="T9" fmla="*/ 2147483646 h 406"/>
                  <a:gd name="T10" fmla="*/ 0 w 621"/>
                  <a:gd name="T11" fmla="*/ 0 h 406"/>
                  <a:gd name="T12" fmla="*/ 0 w 621"/>
                  <a:gd name="T13" fmla="*/ 2147483646 h 406"/>
                  <a:gd name="T14" fmla="*/ 2147483646 w 621"/>
                  <a:gd name="T15" fmla="*/ 2147483646 h 406"/>
                  <a:gd name="T16" fmla="*/ 2147483646 w 621"/>
                  <a:gd name="T17" fmla="*/ 2147483646 h 406"/>
                  <a:gd name="T18" fmla="*/ 2147483646 w 621"/>
                  <a:gd name="T19" fmla="*/ 2147483646 h 406"/>
                  <a:gd name="T20" fmla="*/ 2147483646 w 621"/>
                  <a:gd name="T21" fmla="*/ 2147483646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21" h="406">
                    <a:moveTo>
                      <a:pt x="368" y="235"/>
                    </a:moveTo>
                    <a:cubicBezTo>
                      <a:pt x="368" y="235"/>
                      <a:pt x="368" y="235"/>
                      <a:pt x="368" y="235"/>
                    </a:cubicBezTo>
                    <a:cubicBezTo>
                      <a:pt x="364" y="236"/>
                      <a:pt x="354" y="236"/>
                      <a:pt x="354" y="236"/>
                    </a:cubicBezTo>
                    <a:cubicBezTo>
                      <a:pt x="324" y="236"/>
                      <a:pt x="245" y="232"/>
                      <a:pt x="168" y="195"/>
                    </a:cubicBezTo>
                    <a:cubicBezTo>
                      <a:pt x="132" y="177"/>
                      <a:pt x="101" y="155"/>
                      <a:pt x="75" y="128"/>
                    </a:cubicBezTo>
                    <a:cubicBezTo>
                      <a:pt x="42" y="94"/>
                      <a:pt x="17" y="51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0" y="186"/>
                      <a:pt x="5" y="406"/>
                      <a:pt x="367" y="406"/>
                    </a:cubicBezTo>
                    <a:cubicBezTo>
                      <a:pt x="585" y="406"/>
                      <a:pt x="585" y="406"/>
                      <a:pt x="585" y="406"/>
                    </a:cubicBezTo>
                    <a:cubicBezTo>
                      <a:pt x="618" y="335"/>
                      <a:pt x="621" y="265"/>
                      <a:pt x="621" y="235"/>
                    </a:cubicBezTo>
                    <a:lnTo>
                      <a:pt x="368" y="235"/>
                    </a:lnTo>
                    <a:close/>
                  </a:path>
                </a:pathLst>
              </a:custGeom>
              <a:solidFill>
                <a:srgbClr val="34B2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5" name="Freeform 23"/>
              <p:cNvSpPr>
                <a:spLocks/>
              </p:cNvSpPr>
              <p:nvPr/>
            </p:nvSpPr>
            <p:spPr bwMode="auto">
              <a:xfrm>
                <a:off x="6240669" y="2985468"/>
                <a:ext cx="1390588" cy="3003551"/>
              </a:xfrm>
              <a:custGeom>
                <a:avLst/>
                <a:gdLst>
                  <a:gd name="T0" fmla="*/ 2147483646 w 406"/>
                  <a:gd name="T1" fmla="*/ 0 h 621"/>
                  <a:gd name="T2" fmla="*/ 2147483646 w 406"/>
                  <a:gd name="T3" fmla="*/ 2147483646 h 621"/>
                  <a:gd name="T4" fmla="*/ 2147483646 w 406"/>
                  <a:gd name="T5" fmla="*/ 2147483646 h 621"/>
                  <a:gd name="T6" fmla="*/ 2147483646 w 406"/>
                  <a:gd name="T7" fmla="*/ 2147483646 h 621"/>
                  <a:gd name="T8" fmla="*/ 0 w 406"/>
                  <a:gd name="T9" fmla="*/ 2147483646 h 621"/>
                  <a:gd name="T10" fmla="*/ 2147483646 w 406"/>
                  <a:gd name="T11" fmla="*/ 2147483646 h 621"/>
                  <a:gd name="T12" fmla="*/ 2147483646 w 406"/>
                  <a:gd name="T13" fmla="*/ 2147483646 h 621"/>
                  <a:gd name="T14" fmla="*/ 2147483646 w 406"/>
                  <a:gd name="T15" fmla="*/ 2147483646 h 621"/>
                  <a:gd name="T16" fmla="*/ 2147483646 w 406"/>
                  <a:gd name="T17" fmla="*/ 0 h 621"/>
                  <a:gd name="T18" fmla="*/ 2147483646 w 406"/>
                  <a:gd name="T19" fmla="*/ 0 h 6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6" h="621">
                    <a:moveTo>
                      <a:pt x="235" y="0"/>
                    </a:moveTo>
                    <a:cubicBezTo>
                      <a:pt x="235" y="254"/>
                      <a:pt x="235" y="254"/>
                      <a:pt x="235" y="254"/>
                    </a:cubicBezTo>
                    <a:cubicBezTo>
                      <a:pt x="235" y="254"/>
                      <a:pt x="242" y="354"/>
                      <a:pt x="194" y="453"/>
                    </a:cubicBezTo>
                    <a:cubicBezTo>
                      <a:pt x="177" y="489"/>
                      <a:pt x="155" y="521"/>
                      <a:pt x="128" y="546"/>
                    </a:cubicBezTo>
                    <a:cubicBezTo>
                      <a:pt x="94" y="579"/>
                      <a:pt x="51" y="604"/>
                      <a:pt x="0" y="621"/>
                    </a:cubicBezTo>
                    <a:cubicBezTo>
                      <a:pt x="177" y="621"/>
                      <a:pt x="177" y="621"/>
                      <a:pt x="177" y="621"/>
                    </a:cubicBezTo>
                    <a:cubicBezTo>
                      <a:pt x="186" y="621"/>
                      <a:pt x="406" y="617"/>
                      <a:pt x="406" y="254"/>
                    </a:cubicBezTo>
                    <a:cubicBezTo>
                      <a:pt x="406" y="36"/>
                      <a:pt x="406" y="36"/>
                      <a:pt x="406" y="36"/>
                    </a:cubicBezTo>
                    <a:cubicBezTo>
                      <a:pt x="335" y="4"/>
                      <a:pt x="264" y="0"/>
                      <a:pt x="237" y="0"/>
                    </a:cubicBezTo>
                    <a:cubicBezTo>
                      <a:pt x="236" y="0"/>
                      <a:pt x="236" y="0"/>
                      <a:pt x="235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56" name="Freeform 24"/>
              <p:cNvSpPr>
                <a:spLocks/>
              </p:cNvSpPr>
              <p:nvPr/>
            </p:nvSpPr>
            <p:spPr bwMode="auto">
              <a:xfrm>
                <a:off x="6908774" y="3350846"/>
                <a:ext cx="1593850" cy="2770187"/>
              </a:xfrm>
              <a:custGeom>
                <a:avLst/>
                <a:gdLst>
                  <a:gd name="T0" fmla="*/ 2147483646 w 330"/>
                  <a:gd name="T1" fmla="*/ 0 h 573"/>
                  <a:gd name="T2" fmla="*/ 2147483646 w 330"/>
                  <a:gd name="T3" fmla="*/ 2147483646 h 573"/>
                  <a:gd name="T4" fmla="*/ 0 w 330"/>
                  <a:gd name="T5" fmla="*/ 2147483646 h 573"/>
                  <a:gd name="T6" fmla="*/ 2147483646 w 330"/>
                  <a:gd name="T7" fmla="*/ 2147483646 h 573"/>
                  <a:gd name="T8" fmla="*/ 2147483646 w 330"/>
                  <a:gd name="T9" fmla="*/ 2147483646 h 573"/>
                  <a:gd name="T10" fmla="*/ 2147483646 w 330"/>
                  <a:gd name="T11" fmla="*/ 2147483646 h 573"/>
                  <a:gd name="T12" fmla="*/ 2147483646 w 330"/>
                  <a:gd name="T13" fmla="*/ 2147483646 h 573"/>
                  <a:gd name="T14" fmla="*/ 2147483646 w 330"/>
                  <a:gd name="T15" fmla="*/ 0 h 5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0" h="573">
                    <a:moveTo>
                      <a:pt x="169" y="0"/>
                    </a:moveTo>
                    <a:cubicBezTo>
                      <a:pt x="169" y="206"/>
                      <a:pt x="169" y="206"/>
                      <a:pt x="169" y="206"/>
                    </a:cubicBezTo>
                    <a:cubicBezTo>
                      <a:pt x="169" y="439"/>
                      <a:pt x="79" y="534"/>
                      <a:pt x="0" y="573"/>
                    </a:cubicBezTo>
                    <a:cubicBezTo>
                      <a:pt x="83" y="573"/>
                      <a:pt x="83" y="573"/>
                      <a:pt x="83" y="573"/>
                    </a:cubicBezTo>
                    <a:cubicBezTo>
                      <a:pt x="219" y="573"/>
                      <a:pt x="330" y="462"/>
                      <a:pt x="330" y="326"/>
                    </a:cubicBezTo>
                    <a:cubicBezTo>
                      <a:pt x="330" y="301"/>
                      <a:pt x="330" y="301"/>
                      <a:pt x="330" y="301"/>
                    </a:cubicBezTo>
                    <a:cubicBezTo>
                      <a:pt x="328" y="241"/>
                      <a:pt x="313" y="130"/>
                      <a:pt x="238" y="52"/>
                    </a:cubicBezTo>
                    <a:cubicBezTo>
                      <a:pt x="219" y="32"/>
                      <a:pt x="195" y="14"/>
                      <a:pt x="169" y="0"/>
                    </a:cubicBezTo>
                    <a:close/>
                  </a:path>
                </a:pathLst>
              </a:custGeom>
              <a:solidFill>
                <a:srgbClr val="E34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7" name="Freeform 25"/>
              <p:cNvSpPr>
                <a:spLocks/>
              </p:cNvSpPr>
              <p:nvPr/>
            </p:nvSpPr>
            <p:spPr bwMode="auto">
              <a:xfrm>
                <a:off x="3653099" y="4463542"/>
                <a:ext cx="2773363" cy="1595437"/>
              </a:xfrm>
              <a:custGeom>
                <a:avLst/>
                <a:gdLst>
                  <a:gd name="T0" fmla="*/ 2147483646 w 574"/>
                  <a:gd name="T1" fmla="*/ 2147483646 h 330"/>
                  <a:gd name="T2" fmla="*/ 0 w 574"/>
                  <a:gd name="T3" fmla="*/ 0 h 330"/>
                  <a:gd name="T4" fmla="*/ 0 w 574"/>
                  <a:gd name="T5" fmla="*/ 2147483646 h 330"/>
                  <a:gd name="T6" fmla="*/ 2147483646 w 574"/>
                  <a:gd name="T7" fmla="*/ 2147483646 h 330"/>
                  <a:gd name="T8" fmla="*/ 2147483646 w 574"/>
                  <a:gd name="T9" fmla="*/ 2147483646 h 330"/>
                  <a:gd name="T10" fmla="*/ 2147483646 w 574"/>
                  <a:gd name="T11" fmla="*/ 2147483646 h 330"/>
                  <a:gd name="T12" fmla="*/ 2147483646 w 574"/>
                  <a:gd name="T13" fmla="*/ 2147483646 h 330"/>
                  <a:gd name="T14" fmla="*/ 2147483646 w 574"/>
                  <a:gd name="T15" fmla="*/ 2147483646 h 3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4" h="330">
                    <a:moveTo>
                      <a:pt x="367" y="169"/>
                    </a:moveTo>
                    <a:cubicBezTo>
                      <a:pt x="134" y="169"/>
                      <a:pt x="39" y="79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219"/>
                      <a:pt x="111" y="330"/>
                      <a:pt x="247" y="330"/>
                    </a:cubicBezTo>
                    <a:cubicBezTo>
                      <a:pt x="272" y="330"/>
                      <a:pt x="272" y="330"/>
                      <a:pt x="272" y="330"/>
                    </a:cubicBezTo>
                    <a:cubicBezTo>
                      <a:pt x="332" y="328"/>
                      <a:pt x="443" y="314"/>
                      <a:pt x="521" y="239"/>
                    </a:cubicBezTo>
                    <a:cubicBezTo>
                      <a:pt x="541" y="219"/>
                      <a:pt x="559" y="195"/>
                      <a:pt x="574" y="169"/>
                    </a:cubicBezTo>
                    <a:lnTo>
                      <a:pt x="367" y="169"/>
                    </a:lnTo>
                    <a:close/>
                  </a:path>
                </a:pathLst>
              </a:custGeom>
              <a:solidFill>
                <a:srgbClr val="065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8" name="Freeform 26"/>
              <p:cNvSpPr>
                <a:spLocks/>
              </p:cNvSpPr>
              <p:nvPr/>
            </p:nvSpPr>
            <p:spPr bwMode="auto">
              <a:xfrm>
                <a:off x="5730442" y="801882"/>
                <a:ext cx="2773363" cy="1595438"/>
              </a:xfrm>
              <a:custGeom>
                <a:avLst/>
                <a:gdLst>
                  <a:gd name="T0" fmla="*/ 2147483646 w 574"/>
                  <a:gd name="T1" fmla="*/ 0 h 330"/>
                  <a:gd name="T2" fmla="*/ 2147483646 w 574"/>
                  <a:gd name="T3" fmla="*/ 0 h 330"/>
                  <a:gd name="T4" fmla="*/ 2147483646 w 574"/>
                  <a:gd name="T5" fmla="*/ 2147483646 h 330"/>
                  <a:gd name="T6" fmla="*/ 0 w 574"/>
                  <a:gd name="T7" fmla="*/ 2147483646 h 330"/>
                  <a:gd name="T8" fmla="*/ 2147483646 w 574"/>
                  <a:gd name="T9" fmla="*/ 2147483646 h 330"/>
                  <a:gd name="T10" fmla="*/ 2147483646 w 574"/>
                  <a:gd name="T11" fmla="*/ 2147483646 h 330"/>
                  <a:gd name="T12" fmla="*/ 2147483646 w 574"/>
                  <a:gd name="T13" fmla="*/ 2147483646 h 330"/>
                  <a:gd name="T14" fmla="*/ 2147483646 w 574"/>
                  <a:gd name="T15" fmla="*/ 0 h 3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4" h="330">
                    <a:moveTo>
                      <a:pt x="327" y="0"/>
                    </a:moveTo>
                    <a:cubicBezTo>
                      <a:pt x="302" y="0"/>
                      <a:pt x="302" y="0"/>
                      <a:pt x="302" y="0"/>
                    </a:cubicBezTo>
                    <a:cubicBezTo>
                      <a:pt x="242" y="2"/>
                      <a:pt x="131" y="17"/>
                      <a:pt x="53" y="92"/>
                    </a:cubicBezTo>
                    <a:cubicBezTo>
                      <a:pt x="33" y="112"/>
                      <a:pt x="15" y="135"/>
                      <a:pt x="0" y="161"/>
                    </a:cubicBezTo>
                    <a:cubicBezTo>
                      <a:pt x="207" y="161"/>
                      <a:pt x="207" y="161"/>
                      <a:pt x="207" y="161"/>
                    </a:cubicBezTo>
                    <a:cubicBezTo>
                      <a:pt x="440" y="161"/>
                      <a:pt x="535" y="251"/>
                      <a:pt x="574" y="330"/>
                    </a:cubicBezTo>
                    <a:cubicBezTo>
                      <a:pt x="574" y="247"/>
                      <a:pt x="574" y="247"/>
                      <a:pt x="574" y="247"/>
                    </a:cubicBezTo>
                    <a:cubicBezTo>
                      <a:pt x="574" y="111"/>
                      <a:pt x="463" y="0"/>
                      <a:pt x="327" y="0"/>
                    </a:cubicBezTo>
                    <a:close/>
                  </a:path>
                </a:pathLst>
              </a:custGeom>
              <a:solidFill>
                <a:srgbClr val="FFC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9" name="Freeform 27"/>
              <p:cNvSpPr>
                <a:spLocks/>
              </p:cNvSpPr>
              <p:nvPr/>
            </p:nvSpPr>
            <p:spPr bwMode="auto">
              <a:xfrm>
                <a:off x="3528666" y="1376976"/>
                <a:ext cx="1593850" cy="2774950"/>
              </a:xfrm>
              <a:custGeom>
                <a:avLst/>
                <a:gdLst>
                  <a:gd name="T0" fmla="*/ 2147483646 w 330"/>
                  <a:gd name="T1" fmla="*/ 0 h 574"/>
                  <a:gd name="T2" fmla="*/ 2147483646 w 330"/>
                  <a:gd name="T3" fmla="*/ 0 h 574"/>
                  <a:gd name="T4" fmla="*/ 0 w 330"/>
                  <a:gd name="T5" fmla="*/ 2147483646 h 574"/>
                  <a:gd name="T6" fmla="*/ 0 w 330"/>
                  <a:gd name="T7" fmla="*/ 2147483646 h 574"/>
                  <a:gd name="T8" fmla="*/ 2147483646 w 330"/>
                  <a:gd name="T9" fmla="*/ 2147483646 h 574"/>
                  <a:gd name="T10" fmla="*/ 2147483646 w 330"/>
                  <a:gd name="T11" fmla="*/ 2147483646 h 574"/>
                  <a:gd name="T12" fmla="*/ 2147483646 w 330"/>
                  <a:gd name="T13" fmla="*/ 2147483646 h 574"/>
                  <a:gd name="T14" fmla="*/ 2147483646 w 330"/>
                  <a:gd name="T15" fmla="*/ 0 h 5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0" h="574">
                    <a:moveTo>
                      <a:pt x="330" y="0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111" y="0"/>
                      <a:pt x="0" y="111"/>
                      <a:pt x="0" y="247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2" y="332"/>
                      <a:pt x="17" y="443"/>
                      <a:pt x="92" y="521"/>
                    </a:cubicBezTo>
                    <a:cubicBezTo>
                      <a:pt x="111" y="541"/>
                      <a:pt x="135" y="559"/>
                      <a:pt x="161" y="574"/>
                    </a:cubicBezTo>
                    <a:cubicBezTo>
                      <a:pt x="161" y="367"/>
                      <a:pt x="161" y="367"/>
                      <a:pt x="161" y="367"/>
                    </a:cubicBezTo>
                    <a:cubicBezTo>
                      <a:pt x="161" y="134"/>
                      <a:pt x="251" y="39"/>
                      <a:pt x="330" y="0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60" name="Freeform 28"/>
              <p:cNvSpPr>
                <a:spLocks/>
              </p:cNvSpPr>
              <p:nvPr/>
            </p:nvSpPr>
            <p:spPr bwMode="auto">
              <a:xfrm>
                <a:off x="5458311" y="1631277"/>
                <a:ext cx="3000375" cy="1962150"/>
              </a:xfrm>
              <a:custGeom>
                <a:avLst/>
                <a:gdLst>
                  <a:gd name="T0" fmla="*/ 2147483646 w 621"/>
                  <a:gd name="T1" fmla="*/ 0 h 406"/>
                  <a:gd name="T2" fmla="*/ 2147483646 w 621"/>
                  <a:gd name="T3" fmla="*/ 0 h 406"/>
                  <a:gd name="T4" fmla="*/ 0 w 621"/>
                  <a:gd name="T5" fmla="*/ 2147483646 h 406"/>
                  <a:gd name="T6" fmla="*/ 2147483646 w 621"/>
                  <a:gd name="T7" fmla="*/ 2147483646 h 406"/>
                  <a:gd name="T8" fmla="*/ 2147483646 w 621"/>
                  <a:gd name="T9" fmla="*/ 2147483646 h 406"/>
                  <a:gd name="T10" fmla="*/ 2147483646 w 621"/>
                  <a:gd name="T11" fmla="*/ 2147483646 h 406"/>
                  <a:gd name="T12" fmla="*/ 2147483646 w 621"/>
                  <a:gd name="T13" fmla="*/ 2147483646 h 406"/>
                  <a:gd name="T14" fmla="*/ 2147483646 w 621"/>
                  <a:gd name="T15" fmla="*/ 2147483646 h 406"/>
                  <a:gd name="T16" fmla="*/ 2147483646 w 621"/>
                  <a:gd name="T17" fmla="*/ 2147483646 h 406"/>
                  <a:gd name="T18" fmla="*/ 2147483646 w 621"/>
                  <a:gd name="T19" fmla="*/ 2147483646 h 406"/>
                  <a:gd name="T20" fmla="*/ 2147483646 w 621"/>
                  <a:gd name="T21" fmla="*/ 0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21" h="406">
                    <a:moveTo>
                      <a:pt x="254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" y="71"/>
                      <a:pt x="0" y="142"/>
                      <a:pt x="0" y="171"/>
                    </a:cubicBezTo>
                    <a:cubicBezTo>
                      <a:pt x="253" y="171"/>
                      <a:pt x="253" y="171"/>
                      <a:pt x="253" y="171"/>
                    </a:cubicBezTo>
                    <a:cubicBezTo>
                      <a:pt x="253" y="171"/>
                      <a:pt x="253" y="171"/>
                      <a:pt x="253" y="171"/>
                    </a:cubicBezTo>
                    <a:cubicBezTo>
                      <a:pt x="257" y="171"/>
                      <a:pt x="267" y="171"/>
                      <a:pt x="267" y="171"/>
                    </a:cubicBezTo>
                    <a:cubicBezTo>
                      <a:pt x="297" y="171"/>
                      <a:pt x="376" y="175"/>
                      <a:pt x="453" y="212"/>
                    </a:cubicBezTo>
                    <a:cubicBezTo>
                      <a:pt x="489" y="229"/>
                      <a:pt x="520" y="251"/>
                      <a:pt x="546" y="278"/>
                    </a:cubicBezTo>
                    <a:cubicBezTo>
                      <a:pt x="579" y="312"/>
                      <a:pt x="604" y="355"/>
                      <a:pt x="621" y="406"/>
                    </a:cubicBezTo>
                    <a:cubicBezTo>
                      <a:pt x="621" y="230"/>
                      <a:pt x="621" y="230"/>
                      <a:pt x="621" y="230"/>
                    </a:cubicBezTo>
                    <a:cubicBezTo>
                      <a:pt x="621" y="220"/>
                      <a:pt x="616" y="0"/>
                      <a:pt x="254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61" name="Freeform 29"/>
              <p:cNvSpPr>
                <a:spLocks/>
              </p:cNvSpPr>
              <p:nvPr/>
            </p:nvSpPr>
            <p:spPr bwMode="auto">
              <a:xfrm>
                <a:off x="4393301" y="1555023"/>
                <a:ext cx="1310968" cy="2680340"/>
              </a:xfrm>
              <a:custGeom>
                <a:avLst/>
                <a:gdLst>
                  <a:gd name="T0" fmla="*/ 2147483646 w 406"/>
                  <a:gd name="T1" fmla="*/ 0 h 621"/>
                  <a:gd name="T2" fmla="*/ 2147483646 w 406"/>
                  <a:gd name="T3" fmla="*/ 0 h 621"/>
                  <a:gd name="T4" fmla="*/ 0 w 406"/>
                  <a:gd name="T5" fmla="*/ 2147483646 h 621"/>
                  <a:gd name="T6" fmla="*/ 0 w 406"/>
                  <a:gd name="T7" fmla="*/ 2147483646 h 621"/>
                  <a:gd name="T8" fmla="*/ 2147483646 w 406"/>
                  <a:gd name="T9" fmla="*/ 2147483646 h 621"/>
                  <a:gd name="T10" fmla="*/ 2147483646 w 406"/>
                  <a:gd name="T11" fmla="*/ 2147483646 h 621"/>
                  <a:gd name="T12" fmla="*/ 2147483646 w 406"/>
                  <a:gd name="T13" fmla="*/ 2147483646 h 621"/>
                  <a:gd name="T14" fmla="*/ 2147483646 w 406"/>
                  <a:gd name="T15" fmla="*/ 2147483646 h 621"/>
                  <a:gd name="T16" fmla="*/ 2147483646 w 406"/>
                  <a:gd name="T17" fmla="*/ 2147483646 h 621"/>
                  <a:gd name="T18" fmla="*/ 2147483646 w 406"/>
                  <a:gd name="T19" fmla="*/ 0 h 6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6" h="621">
                    <a:moveTo>
                      <a:pt x="406" y="0"/>
                    </a:moveTo>
                    <a:cubicBezTo>
                      <a:pt x="229" y="0"/>
                      <a:pt x="229" y="0"/>
                      <a:pt x="229" y="0"/>
                    </a:cubicBezTo>
                    <a:cubicBezTo>
                      <a:pt x="220" y="0"/>
                      <a:pt x="0" y="5"/>
                      <a:pt x="0" y="367"/>
                    </a:cubicBezTo>
                    <a:cubicBezTo>
                      <a:pt x="0" y="586"/>
                      <a:pt x="0" y="586"/>
                      <a:pt x="0" y="586"/>
                    </a:cubicBezTo>
                    <a:cubicBezTo>
                      <a:pt x="71" y="618"/>
                      <a:pt x="141" y="621"/>
                      <a:pt x="168" y="621"/>
                    </a:cubicBezTo>
                    <a:cubicBezTo>
                      <a:pt x="169" y="621"/>
                      <a:pt x="170" y="621"/>
                      <a:pt x="171" y="621"/>
                    </a:cubicBezTo>
                    <a:cubicBezTo>
                      <a:pt x="171" y="368"/>
                      <a:pt x="171" y="368"/>
                      <a:pt x="171" y="368"/>
                    </a:cubicBezTo>
                    <a:cubicBezTo>
                      <a:pt x="171" y="367"/>
                      <a:pt x="164" y="267"/>
                      <a:pt x="212" y="168"/>
                    </a:cubicBezTo>
                    <a:cubicBezTo>
                      <a:pt x="229" y="132"/>
                      <a:pt x="251" y="101"/>
                      <a:pt x="278" y="75"/>
                    </a:cubicBezTo>
                    <a:cubicBezTo>
                      <a:pt x="312" y="42"/>
                      <a:pt x="355" y="17"/>
                      <a:pt x="406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62" name="Freeform 30"/>
              <p:cNvSpPr>
                <a:spLocks noEditPoints="1"/>
              </p:cNvSpPr>
              <p:nvPr/>
            </p:nvSpPr>
            <p:spPr bwMode="auto">
              <a:xfrm>
                <a:off x="7129746" y="3739872"/>
                <a:ext cx="463550" cy="555626"/>
              </a:xfrm>
              <a:custGeom>
                <a:avLst/>
                <a:gdLst>
                  <a:gd name="T0" fmla="*/ 2147483646 w 96"/>
                  <a:gd name="T1" fmla="*/ 2147483646 h 115"/>
                  <a:gd name="T2" fmla="*/ 2147483646 w 96"/>
                  <a:gd name="T3" fmla="*/ 2147483646 h 115"/>
                  <a:gd name="T4" fmla="*/ 2147483646 w 96"/>
                  <a:gd name="T5" fmla="*/ 2147483646 h 115"/>
                  <a:gd name="T6" fmla="*/ 2147483646 w 96"/>
                  <a:gd name="T7" fmla="*/ 2147483646 h 115"/>
                  <a:gd name="T8" fmla="*/ 2147483646 w 96"/>
                  <a:gd name="T9" fmla="*/ 2147483646 h 115"/>
                  <a:gd name="T10" fmla="*/ 2147483646 w 96"/>
                  <a:gd name="T11" fmla="*/ 2147483646 h 115"/>
                  <a:gd name="T12" fmla="*/ 2147483646 w 96"/>
                  <a:gd name="T13" fmla="*/ 2147483646 h 115"/>
                  <a:gd name="T14" fmla="*/ 2147483646 w 96"/>
                  <a:gd name="T15" fmla="*/ 2147483646 h 115"/>
                  <a:gd name="T16" fmla="*/ 2147483646 w 96"/>
                  <a:gd name="T17" fmla="*/ 2147483646 h 115"/>
                  <a:gd name="T18" fmla="*/ 2147483646 w 96"/>
                  <a:gd name="T19" fmla="*/ 2147483646 h 115"/>
                  <a:gd name="T20" fmla="*/ 2147483646 w 96"/>
                  <a:gd name="T21" fmla="*/ 2147483646 h 115"/>
                  <a:gd name="T22" fmla="*/ 2147483646 w 96"/>
                  <a:gd name="T23" fmla="*/ 2147483646 h 115"/>
                  <a:gd name="T24" fmla="*/ 2147483646 w 96"/>
                  <a:gd name="T25" fmla="*/ 2147483646 h 115"/>
                  <a:gd name="T26" fmla="*/ 2147483646 w 96"/>
                  <a:gd name="T27" fmla="*/ 2147483646 h 115"/>
                  <a:gd name="T28" fmla="*/ 2147483646 w 96"/>
                  <a:gd name="T29" fmla="*/ 2147483646 h 115"/>
                  <a:gd name="T30" fmla="*/ 2147483646 w 96"/>
                  <a:gd name="T31" fmla="*/ 2147483646 h 115"/>
                  <a:gd name="T32" fmla="*/ 2147483646 w 96"/>
                  <a:gd name="T33" fmla="*/ 2147483646 h 115"/>
                  <a:gd name="T34" fmla="*/ 2147483646 w 96"/>
                  <a:gd name="T35" fmla="*/ 2147483646 h 115"/>
                  <a:gd name="T36" fmla="*/ 2147483646 w 96"/>
                  <a:gd name="T37" fmla="*/ 2147483646 h 115"/>
                  <a:gd name="T38" fmla="*/ 2147483646 w 96"/>
                  <a:gd name="T39" fmla="*/ 2147483646 h 115"/>
                  <a:gd name="T40" fmla="*/ 2147483646 w 96"/>
                  <a:gd name="T41" fmla="*/ 2147483646 h 115"/>
                  <a:gd name="T42" fmla="*/ 2147483646 w 96"/>
                  <a:gd name="T43" fmla="*/ 2147483646 h 115"/>
                  <a:gd name="T44" fmla="*/ 2147483646 w 96"/>
                  <a:gd name="T45" fmla="*/ 2147483646 h 115"/>
                  <a:gd name="T46" fmla="*/ 2147483646 w 96"/>
                  <a:gd name="T47" fmla="*/ 2147483646 h 115"/>
                  <a:gd name="T48" fmla="*/ 2147483646 w 96"/>
                  <a:gd name="T49" fmla="*/ 0 h 115"/>
                  <a:gd name="T50" fmla="*/ 2147483646 w 96"/>
                  <a:gd name="T51" fmla="*/ 2147483646 h 115"/>
                  <a:gd name="T52" fmla="*/ 2147483646 w 96"/>
                  <a:gd name="T53" fmla="*/ 2147483646 h 115"/>
                  <a:gd name="T54" fmla="*/ 2147483646 w 96"/>
                  <a:gd name="T55" fmla="*/ 2147483646 h 115"/>
                  <a:gd name="T56" fmla="*/ 2147483646 w 96"/>
                  <a:gd name="T57" fmla="*/ 2147483646 h 115"/>
                  <a:gd name="T58" fmla="*/ 2147483646 w 96"/>
                  <a:gd name="T59" fmla="*/ 2147483646 h 115"/>
                  <a:gd name="T60" fmla="*/ 2147483646 w 96"/>
                  <a:gd name="T61" fmla="*/ 2147483646 h 115"/>
                  <a:gd name="T62" fmla="*/ 2147483646 w 96"/>
                  <a:gd name="T63" fmla="*/ 2147483646 h 115"/>
                  <a:gd name="T64" fmla="*/ 2147483646 w 96"/>
                  <a:gd name="T65" fmla="*/ 2147483646 h 115"/>
                  <a:gd name="T66" fmla="*/ 2147483646 w 96"/>
                  <a:gd name="T67" fmla="*/ 2147483646 h 115"/>
                  <a:gd name="T68" fmla="*/ 2147483646 w 96"/>
                  <a:gd name="T69" fmla="*/ 2147483646 h 115"/>
                  <a:gd name="T70" fmla="*/ 2147483646 w 96"/>
                  <a:gd name="T71" fmla="*/ 2147483646 h 115"/>
                  <a:gd name="T72" fmla="*/ 2147483646 w 96"/>
                  <a:gd name="T73" fmla="*/ 2147483646 h 115"/>
                  <a:gd name="T74" fmla="*/ 2147483646 w 96"/>
                  <a:gd name="T75" fmla="*/ 2147483646 h 115"/>
                  <a:gd name="T76" fmla="*/ 2147483646 w 96"/>
                  <a:gd name="T77" fmla="*/ 2147483646 h 115"/>
                  <a:gd name="T78" fmla="*/ 2147483646 w 96"/>
                  <a:gd name="T79" fmla="*/ 2147483646 h 115"/>
                  <a:gd name="T80" fmla="*/ 2147483646 w 96"/>
                  <a:gd name="T81" fmla="*/ 2147483646 h 115"/>
                  <a:gd name="T82" fmla="*/ 2147483646 w 96"/>
                  <a:gd name="T83" fmla="*/ 2147483646 h 115"/>
                  <a:gd name="T84" fmla="*/ 2147483646 w 96"/>
                  <a:gd name="T85" fmla="*/ 2147483646 h 115"/>
                  <a:gd name="T86" fmla="*/ 2147483646 w 96"/>
                  <a:gd name="T87" fmla="*/ 2147483646 h 115"/>
                  <a:gd name="T88" fmla="*/ 2147483646 w 96"/>
                  <a:gd name="T89" fmla="*/ 2147483646 h 115"/>
                  <a:gd name="T90" fmla="*/ 2147483646 w 96"/>
                  <a:gd name="T91" fmla="*/ 2147483646 h 115"/>
                  <a:gd name="T92" fmla="*/ 2147483646 w 96"/>
                  <a:gd name="T93" fmla="*/ 2147483646 h 115"/>
                  <a:gd name="T94" fmla="*/ 2147483646 w 96"/>
                  <a:gd name="T95" fmla="*/ 2147483646 h 115"/>
                  <a:gd name="T96" fmla="*/ 2147483646 w 96"/>
                  <a:gd name="T97" fmla="*/ 2147483646 h 115"/>
                  <a:gd name="T98" fmla="*/ 2147483646 w 96"/>
                  <a:gd name="T99" fmla="*/ 2147483646 h 115"/>
                  <a:gd name="T100" fmla="*/ 2147483646 w 96"/>
                  <a:gd name="T101" fmla="*/ 2147483646 h 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6" h="115">
                    <a:moveTo>
                      <a:pt x="64" y="111"/>
                    </a:moveTo>
                    <a:cubicBezTo>
                      <a:pt x="64" y="113"/>
                      <a:pt x="62" y="115"/>
                      <a:pt x="60" y="115"/>
                    </a:cubicBezTo>
                    <a:cubicBezTo>
                      <a:pt x="36" y="115"/>
                      <a:pt x="36" y="115"/>
                      <a:pt x="36" y="115"/>
                    </a:cubicBezTo>
                    <a:cubicBezTo>
                      <a:pt x="34" y="115"/>
                      <a:pt x="32" y="113"/>
                      <a:pt x="32" y="11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2" y="109"/>
                      <a:pt x="34" y="107"/>
                      <a:pt x="36" y="107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62" y="107"/>
                      <a:pt x="64" y="109"/>
                      <a:pt x="64" y="111"/>
                    </a:cubicBezTo>
                    <a:close/>
                    <a:moveTo>
                      <a:pt x="64" y="100"/>
                    </a:moveTo>
                    <a:cubicBezTo>
                      <a:pt x="64" y="98"/>
                      <a:pt x="62" y="96"/>
                      <a:pt x="60" y="9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4" y="96"/>
                      <a:pt x="32" y="98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3"/>
                      <a:pt x="34" y="104"/>
                      <a:pt x="36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2" y="104"/>
                      <a:pt x="64" y="103"/>
                      <a:pt x="64" y="100"/>
                    </a:cubicBezTo>
                    <a:close/>
                    <a:moveTo>
                      <a:pt x="52" y="57"/>
                    </a:moveTo>
                    <a:cubicBezTo>
                      <a:pt x="47" y="57"/>
                      <a:pt x="47" y="57"/>
                      <a:pt x="47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45" y="94"/>
                      <a:pt x="47" y="94"/>
                      <a:pt x="48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51" y="94"/>
                      <a:pt x="52" y="94"/>
                    </a:cubicBezTo>
                    <a:lnTo>
                      <a:pt x="52" y="57"/>
                    </a:lnTo>
                    <a:close/>
                    <a:moveTo>
                      <a:pt x="35" y="42"/>
                    </a:moveTo>
                    <a:cubicBezTo>
                      <a:pt x="31" y="42"/>
                      <a:pt x="29" y="44"/>
                      <a:pt x="29" y="47"/>
                    </a:cubicBezTo>
                    <a:cubicBezTo>
                      <a:pt x="29" y="50"/>
                      <a:pt x="31" y="53"/>
                      <a:pt x="35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4"/>
                      <a:pt x="38" y="42"/>
                      <a:pt x="35" y="42"/>
                    </a:cubicBezTo>
                    <a:close/>
                    <a:moveTo>
                      <a:pt x="67" y="47"/>
                    </a:moveTo>
                    <a:cubicBezTo>
                      <a:pt x="67" y="44"/>
                      <a:pt x="64" y="42"/>
                      <a:pt x="61" y="42"/>
                    </a:cubicBezTo>
                    <a:cubicBezTo>
                      <a:pt x="58" y="42"/>
                      <a:pt x="55" y="44"/>
                      <a:pt x="55" y="47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4" y="53"/>
                      <a:pt x="67" y="50"/>
                      <a:pt x="67" y="47"/>
                    </a:cubicBezTo>
                    <a:close/>
                    <a:moveTo>
                      <a:pt x="80" y="37"/>
                    </a:moveTo>
                    <a:cubicBezTo>
                      <a:pt x="77" y="27"/>
                      <a:pt x="65" y="16"/>
                      <a:pt x="48" y="16"/>
                    </a:cubicBezTo>
                    <a:cubicBezTo>
                      <a:pt x="31" y="16"/>
                      <a:pt x="19" y="27"/>
                      <a:pt x="16" y="37"/>
                    </a:cubicBezTo>
                    <a:cubicBezTo>
                      <a:pt x="14" y="45"/>
                      <a:pt x="16" y="52"/>
                      <a:pt x="20" y="59"/>
                    </a:cubicBezTo>
                    <a:cubicBezTo>
                      <a:pt x="23" y="66"/>
                      <a:pt x="27" y="71"/>
                      <a:pt x="30" y="78"/>
                    </a:cubicBezTo>
                    <a:cubicBezTo>
                      <a:pt x="31" y="81"/>
                      <a:pt x="32" y="86"/>
                      <a:pt x="33" y="90"/>
                    </a:cubicBezTo>
                    <a:cubicBezTo>
                      <a:pt x="33" y="93"/>
                      <a:pt x="34" y="94"/>
                      <a:pt x="38" y="94"/>
                    </a:cubicBezTo>
                    <a:cubicBezTo>
                      <a:pt x="39" y="94"/>
                      <a:pt x="40" y="94"/>
                      <a:pt x="40" y="94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2" y="57"/>
                      <a:pt x="30" y="56"/>
                      <a:pt x="28" y="54"/>
                    </a:cubicBezTo>
                    <a:cubicBezTo>
                      <a:pt x="26" y="52"/>
                      <a:pt x="25" y="50"/>
                      <a:pt x="25" y="47"/>
                    </a:cubicBezTo>
                    <a:cubicBezTo>
                      <a:pt x="25" y="45"/>
                      <a:pt x="26" y="42"/>
                      <a:pt x="28" y="41"/>
                    </a:cubicBezTo>
                    <a:cubicBezTo>
                      <a:pt x="30" y="39"/>
                      <a:pt x="32" y="38"/>
                      <a:pt x="35" y="38"/>
                    </a:cubicBezTo>
                    <a:cubicBezTo>
                      <a:pt x="40" y="38"/>
                      <a:pt x="44" y="42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2" y="45"/>
                      <a:pt x="53" y="42"/>
                      <a:pt x="55" y="41"/>
                    </a:cubicBezTo>
                    <a:cubicBezTo>
                      <a:pt x="56" y="39"/>
                      <a:pt x="59" y="38"/>
                      <a:pt x="61" y="38"/>
                    </a:cubicBezTo>
                    <a:cubicBezTo>
                      <a:pt x="64" y="38"/>
                      <a:pt x="66" y="39"/>
                      <a:pt x="68" y="41"/>
                    </a:cubicBezTo>
                    <a:cubicBezTo>
                      <a:pt x="70" y="42"/>
                      <a:pt x="71" y="45"/>
                      <a:pt x="71" y="47"/>
                    </a:cubicBezTo>
                    <a:cubicBezTo>
                      <a:pt x="71" y="50"/>
                      <a:pt x="70" y="52"/>
                      <a:pt x="68" y="54"/>
                    </a:cubicBezTo>
                    <a:cubicBezTo>
                      <a:pt x="66" y="56"/>
                      <a:pt x="64" y="57"/>
                      <a:pt x="61" y="57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6" y="94"/>
                      <a:pt x="57" y="94"/>
                      <a:pt x="58" y="94"/>
                    </a:cubicBezTo>
                    <a:cubicBezTo>
                      <a:pt x="61" y="94"/>
                      <a:pt x="63" y="93"/>
                      <a:pt x="63" y="90"/>
                    </a:cubicBezTo>
                    <a:cubicBezTo>
                      <a:pt x="64" y="86"/>
                      <a:pt x="65" y="81"/>
                      <a:pt x="66" y="78"/>
                    </a:cubicBezTo>
                    <a:cubicBezTo>
                      <a:pt x="69" y="71"/>
                      <a:pt x="73" y="66"/>
                      <a:pt x="76" y="59"/>
                    </a:cubicBezTo>
                    <a:cubicBezTo>
                      <a:pt x="80" y="52"/>
                      <a:pt x="82" y="45"/>
                      <a:pt x="80" y="37"/>
                    </a:cubicBezTo>
                    <a:close/>
                    <a:moveTo>
                      <a:pt x="51" y="4"/>
                    </a:moveTo>
                    <a:cubicBezTo>
                      <a:pt x="51" y="2"/>
                      <a:pt x="50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6" y="0"/>
                      <a:pt x="44" y="2"/>
                      <a:pt x="44" y="4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2"/>
                      <a:pt x="46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50" y="14"/>
                      <a:pt x="51" y="12"/>
                      <a:pt x="51" y="10"/>
                    </a:cubicBezTo>
                    <a:lnTo>
                      <a:pt x="51" y="4"/>
                    </a:lnTo>
                    <a:close/>
                    <a:moveTo>
                      <a:pt x="71" y="10"/>
                    </a:moveTo>
                    <a:cubicBezTo>
                      <a:pt x="72" y="8"/>
                      <a:pt x="71" y="6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8" y="4"/>
                      <a:pt x="66" y="5"/>
                      <a:pt x="65" y="6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1" y="14"/>
                      <a:pt x="61" y="16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5" y="17"/>
                      <a:pt x="67" y="17"/>
                      <a:pt x="68" y="15"/>
                    </a:cubicBezTo>
                    <a:lnTo>
                      <a:pt x="71" y="10"/>
                    </a:lnTo>
                    <a:close/>
                    <a:moveTo>
                      <a:pt x="85" y="21"/>
                    </a:moveTo>
                    <a:cubicBezTo>
                      <a:pt x="86" y="19"/>
                      <a:pt x="87" y="17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4" y="14"/>
                      <a:pt x="82" y="14"/>
                      <a:pt x="80" y="16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4" y="21"/>
                      <a:pt x="74" y="23"/>
                      <a:pt x="75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7" y="26"/>
                      <a:pt x="79" y="26"/>
                      <a:pt x="80" y="25"/>
                    </a:cubicBezTo>
                    <a:lnTo>
                      <a:pt x="85" y="21"/>
                    </a:lnTo>
                    <a:close/>
                    <a:moveTo>
                      <a:pt x="93" y="38"/>
                    </a:moveTo>
                    <a:cubicBezTo>
                      <a:pt x="94" y="38"/>
                      <a:pt x="96" y="36"/>
                      <a:pt x="95" y="34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5" y="32"/>
                      <a:pt x="93" y="31"/>
                      <a:pt x="91" y="31"/>
                    </a:cubicBezTo>
                    <a:cubicBezTo>
                      <a:pt x="85" y="32"/>
                      <a:pt x="85" y="32"/>
                      <a:pt x="85" y="32"/>
                    </a:cubicBezTo>
                    <a:cubicBezTo>
                      <a:pt x="83" y="33"/>
                      <a:pt x="82" y="34"/>
                      <a:pt x="82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8"/>
                      <a:pt x="84" y="39"/>
                      <a:pt x="86" y="39"/>
                    </a:cubicBezTo>
                    <a:lnTo>
                      <a:pt x="93" y="38"/>
                    </a:lnTo>
                    <a:close/>
                    <a:moveTo>
                      <a:pt x="91" y="57"/>
                    </a:moveTo>
                    <a:cubicBezTo>
                      <a:pt x="93" y="57"/>
                      <a:pt x="95" y="56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2"/>
                      <a:pt x="94" y="50"/>
                      <a:pt x="92" y="50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4" y="48"/>
                      <a:pt x="82" y="49"/>
                      <a:pt x="82" y="51"/>
                    </a:cubicBezTo>
                    <a:cubicBezTo>
                      <a:pt x="82" y="51"/>
                      <a:pt x="82" y="51"/>
                      <a:pt x="82" y="51"/>
                    </a:cubicBezTo>
                    <a:cubicBezTo>
                      <a:pt x="82" y="53"/>
                      <a:pt x="83" y="55"/>
                      <a:pt x="85" y="55"/>
                    </a:cubicBezTo>
                    <a:lnTo>
                      <a:pt x="91" y="57"/>
                    </a:lnTo>
                    <a:close/>
                    <a:moveTo>
                      <a:pt x="28" y="15"/>
                    </a:moveTo>
                    <a:cubicBezTo>
                      <a:pt x="29" y="17"/>
                      <a:pt x="31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4" y="16"/>
                      <a:pt x="35" y="14"/>
                      <a:pt x="34" y="12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0" y="5"/>
                      <a:pt x="28" y="4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8"/>
                      <a:pt x="25" y="10"/>
                    </a:cubicBezTo>
                    <a:lnTo>
                      <a:pt x="28" y="15"/>
                    </a:lnTo>
                    <a:close/>
                    <a:moveTo>
                      <a:pt x="15" y="25"/>
                    </a:moveTo>
                    <a:cubicBezTo>
                      <a:pt x="17" y="26"/>
                      <a:pt x="19" y="26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1" y="23"/>
                      <a:pt x="21" y="21"/>
                      <a:pt x="20" y="20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4"/>
                      <a:pt x="11" y="14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7"/>
                      <a:pt x="9" y="19"/>
                      <a:pt x="10" y="21"/>
                    </a:cubicBezTo>
                    <a:lnTo>
                      <a:pt x="15" y="25"/>
                    </a:lnTo>
                    <a:close/>
                    <a:moveTo>
                      <a:pt x="9" y="39"/>
                    </a:moveTo>
                    <a:cubicBezTo>
                      <a:pt x="11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34"/>
                      <a:pt x="12" y="33"/>
                      <a:pt x="10" y="3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31"/>
                      <a:pt x="0" y="32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6"/>
                      <a:pt x="1" y="38"/>
                      <a:pt x="3" y="38"/>
                    </a:cubicBezTo>
                    <a:lnTo>
                      <a:pt x="9" y="39"/>
                    </a:lnTo>
                    <a:close/>
                    <a:moveTo>
                      <a:pt x="11" y="55"/>
                    </a:moveTo>
                    <a:cubicBezTo>
                      <a:pt x="13" y="55"/>
                      <a:pt x="14" y="53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49"/>
                      <a:pt x="11" y="48"/>
                      <a:pt x="9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1" y="50"/>
                      <a:pt x="0" y="52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" y="56"/>
                      <a:pt x="3" y="57"/>
                      <a:pt x="4" y="57"/>
                    </a:cubicBezTo>
                    <a:lnTo>
                      <a:pt x="1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3" name="Freeform 31"/>
              <p:cNvSpPr>
                <a:spLocks noEditPoints="1"/>
              </p:cNvSpPr>
              <p:nvPr/>
            </p:nvSpPr>
            <p:spPr bwMode="auto">
              <a:xfrm>
                <a:off x="4323624" y="4588508"/>
                <a:ext cx="647700" cy="430213"/>
              </a:xfrm>
              <a:custGeom>
                <a:avLst/>
                <a:gdLst>
                  <a:gd name="T0" fmla="*/ 2147483646 w 134"/>
                  <a:gd name="T1" fmla="*/ 2147483646 h 89"/>
                  <a:gd name="T2" fmla="*/ 2147483646 w 134"/>
                  <a:gd name="T3" fmla="*/ 2147483646 h 89"/>
                  <a:gd name="T4" fmla="*/ 2147483646 w 134"/>
                  <a:gd name="T5" fmla="*/ 2147483646 h 89"/>
                  <a:gd name="T6" fmla="*/ 2147483646 w 134"/>
                  <a:gd name="T7" fmla="*/ 2147483646 h 89"/>
                  <a:gd name="T8" fmla="*/ 2147483646 w 134"/>
                  <a:gd name="T9" fmla="*/ 2147483646 h 89"/>
                  <a:gd name="T10" fmla="*/ 2147483646 w 134"/>
                  <a:gd name="T11" fmla="*/ 2147483646 h 89"/>
                  <a:gd name="T12" fmla="*/ 2147483646 w 134"/>
                  <a:gd name="T13" fmla="*/ 2147483646 h 89"/>
                  <a:gd name="T14" fmla="*/ 2147483646 w 134"/>
                  <a:gd name="T15" fmla="*/ 0 h 89"/>
                  <a:gd name="T16" fmla="*/ 2147483646 w 134"/>
                  <a:gd name="T17" fmla="*/ 2147483646 h 89"/>
                  <a:gd name="T18" fmla="*/ 2147483646 w 134"/>
                  <a:gd name="T19" fmla="*/ 2147483646 h 89"/>
                  <a:gd name="T20" fmla="*/ 2147483646 w 134"/>
                  <a:gd name="T21" fmla="*/ 2147483646 h 89"/>
                  <a:gd name="T22" fmla="*/ 0 w 134"/>
                  <a:gd name="T23" fmla="*/ 2147483646 h 89"/>
                  <a:gd name="T24" fmla="*/ 2147483646 w 134"/>
                  <a:gd name="T25" fmla="*/ 2147483646 h 89"/>
                  <a:gd name="T26" fmla="*/ 2147483646 w 134"/>
                  <a:gd name="T27" fmla="*/ 2147483646 h 89"/>
                  <a:gd name="T28" fmla="*/ 2147483646 w 134"/>
                  <a:gd name="T29" fmla="*/ 2147483646 h 89"/>
                  <a:gd name="T30" fmla="*/ 2147483646 w 134"/>
                  <a:gd name="T31" fmla="*/ 2147483646 h 89"/>
                  <a:gd name="T32" fmla="*/ 2147483646 w 134"/>
                  <a:gd name="T33" fmla="*/ 2147483646 h 89"/>
                  <a:gd name="T34" fmla="*/ 2147483646 w 134"/>
                  <a:gd name="T35" fmla="*/ 2147483646 h 89"/>
                  <a:gd name="T36" fmla="*/ 2147483646 w 134"/>
                  <a:gd name="T37" fmla="*/ 2147483646 h 89"/>
                  <a:gd name="T38" fmla="*/ 2147483646 w 134"/>
                  <a:gd name="T39" fmla="*/ 2147483646 h 89"/>
                  <a:gd name="T40" fmla="*/ 2147483646 w 134"/>
                  <a:gd name="T41" fmla="*/ 2147483646 h 89"/>
                  <a:gd name="T42" fmla="*/ 2147483646 w 134"/>
                  <a:gd name="T43" fmla="*/ 2147483646 h 89"/>
                  <a:gd name="T44" fmla="*/ 2147483646 w 134"/>
                  <a:gd name="T45" fmla="*/ 2147483646 h 89"/>
                  <a:gd name="T46" fmla="*/ 2147483646 w 134"/>
                  <a:gd name="T47" fmla="*/ 2147483646 h 89"/>
                  <a:gd name="T48" fmla="*/ 2147483646 w 134"/>
                  <a:gd name="T49" fmla="*/ 2147483646 h 89"/>
                  <a:gd name="T50" fmla="*/ 2147483646 w 134"/>
                  <a:gd name="T51" fmla="*/ 2147483646 h 89"/>
                  <a:gd name="T52" fmla="*/ 2147483646 w 134"/>
                  <a:gd name="T53" fmla="*/ 2147483646 h 89"/>
                  <a:gd name="T54" fmla="*/ 2147483646 w 134"/>
                  <a:gd name="T55" fmla="*/ 2147483646 h 89"/>
                  <a:gd name="T56" fmla="*/ 2147483646 w 134"/>
                  <a:gd name="T57" fmla="*/ 2147483646 h 89"/>
                  <a:gd name="T58" fmla="*/ 2147483646 w 134"/>
                  <a:gd name="T59" fmla="*/ 2147483646 h 89"/>
                  <a:gd name="T60" fmla="*/ 2147483646 w 134"/>
                  <a:gd name="T61" fmla="*/ 2147483646 h 89"/>
                  <a:gd name="T62" fmla="*/ 2147483646 w 134"/>
                  <a:gd name="T63" fmla="*/ 2147483646 h 89"/>
                  <a:gd name="T64" fmla="*/ 2147483646 w 134"/>
                  <a:gd name="T65" fmla="*/ 2147483646 h 89"/>
                  <a:gd name="T66" fmla="*/ 2147483646 w 134"/>
                  <a:gd name="T67" fmla="*/ 2147483646 h 89"/>
                  <a:gd name="T68" fmla="*/ 2147483646 w 134"/>
                  <a:gd name="T69" fmla="*/ 2147483646 h 89"/>
                  <a:gd name="T70" fmla="*/ 2147483646 w 134"/>
                  <a:gd name="T71" fmla="*/ 2147483646 h 89"/>
                  <a:gd name="T72" fmla="*/ 2147483646 w 134"/>
                  <a:gd name="T73" fmla="*/ 2147483646 h 89"/>
                  <a:gd name="T74" fmla="*/ 2147483646 w 134"/>
                  <a:gd name="T75" fmla="*/ 2147483646 h 89"/>
                  <a:gd name="T76" fmla="*/ 2147483646 w 134"/>
                  <a:gd name="T77" fmla="*/ 2147483646 h 89"/>
                  <a:gd name="T78" fmla="*/ 2147483646 w 134"/>
                  <a:gd name="T79" fmla="*/ 2147483646 h 89"/>
                  <a:gd name="T80" fmla="*/ 2147483646 w 134"/>
                  <a:gd name="T81" fmla="*/ 2147483646 h 89"/>
                  <a:gd name="T82" fmla="*/ 2147483646 w 134"/>
                  <a:gd name="T83" fmla="*/ 2147483646 h 89"/>
                  <a:gd name="T84" fmla="*/ 2147483646 w 134"/>
                  <a:gd name="T85" fmla="*/ 2147483646 h 89"/>
                  <a:gd name="T86" fmla="*/ 2147483646 w 134"/>
                  <a:gd name="T87" fmla="*/ 2147483646 h 89"/>
                  <a:gd name="T88" fmla="*/ 2147483646 w 134"/>
                  <a:gd name="T89" fmla="*/ 2147483646 h 89"/>
                  <a:gd name="T90" fmla="*/ 2147483646 w 134"/>
                  <a:gd name="T91" fmla="*/ 2147483646 h 8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34" h="89">
                    <a:moveTo>
                      <a:pt x="106" y="9"/>
                    </a:moveTo>
                    <a:cubicBezTo>
                      <a:pt x="119" y="40"/>
                      <a:pt x="119" y="40"/>
                      <a:pt x="119" y="40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95" y="39"/>
                      <a:pt x="70" y="17"/>
                      <a:pt x="68" y="17"/>
                    </a:cubicBezTo>
                    <a:cubicBezTo>
                      <a:pt x="66" y="17"/>
                      <a:pt x="58" y="20"/>
                      <a:pt x="57" y="20"/>
                    </a:cubicBezTo>
                    <a:cubicBezTo>
                      <a:pt x="57" y="20"/>
                      <a:pt x="52" y="22"/>
                      <a:pt x="48" y="22"/>
                    </a:cubicBezTo>
                    <a:cubicBezTo>
                      <a:pt x="46" y="22"/>
                      <a:pt x="45" y="21"/>
                      <a:pt x="44" y="21"/>
                    </a:cubicBezTo>
                    <a:cubicBezTo>
                      <a:pt x="43" y="20"/>
                      <a:pt x="42" y="19"/>
                      <a:pt x="42" y="19"/>
                    </a:cubicBezTo>
                    <a:cubicBezTo>
                      <a:pt x="42" y="17"/>
                      <a:pt x="44" y="15"/>
                      <a:pt x="45" y="15"/>
                    </a:cubicBezTo>
                    <a:cubicBezTo>
                      <a:pt x="52" y="11"/>
                      <a:pt x="69" y="5"/>
                      <a:pt x="71" y="4"/>
                    </a:cubicBezTo>
                    <a:cubicBezTo>
                      <a:pt x="71" y="4"/>
                      <a:pt x="71" y="4"/>
                      <a:pt x="72" y="4"/>
                    </a:cubicBezTo>
                    <a:cubicBezTo>
                      <a:pt x="76" y="4"/>
                      <a:pt x="103" y="8"/>
                      <a:pt x="106" y="9"/>
                    </a:cubicBezTo>
                    <a:close/>
                    <a:moveTo>
                      <a:pt x="117" y="0"/>
                    </a:moveTo>
                    <a:cubicBezTo>
                      <a:pt x="117" y="0"/>
                      <a:pt x="116" y="0"/>
                      <a:pt x="116" y="0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3"/>
                      <a:pt x="109" y="3"/>
                      <a:pt x="109" y="4"/>
                    </a:cubicBezTo>
                    <a:cubicBezTo>
                      <a:pt x="108" y="5"/>
                      <a:pt x="108" y="6"/>
                      <a:pt x="109" y="7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41"/>
                      <a:pt x="124" y="42"/>
                      <a:pt x="126" y="41"/>
                    </a:cubicBezTo>
                    <a:cubicBezTo>
                      <a:pt x="131" y="39"/>
                      <a:pt x="131" y="39"/>
                      <a:pt x="131" y="39"/>
                    </a:cubicBezTo>
                    <a:cubicBezTo>
                      <a:pt x="132" y="39"/>
                      <a:pt x="133" y="38"/>
                      <a:pt x="133" y="37"/>
                    </a:cubicBezTo>
                    <a:cubicBezTo>
                      <a:pt x="134" y="36"/>
                      <a:pt x="134" y="36"/>
                      <a:pt x="133" y="35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20" y="1"/>
                      <a:pt x="119" y="0"/>
                      <a:pt x="117" y="0"/>
                    </a:cubicBezTo>
                    <a:close/>
                    <a:moveTo>
                      <a:pt x="0" y="45"/>
                    </a:moveTo>
                    <a:cubicBezTo>
                      <a:pt x="0" y="46"/>
                      <a:pt x="0" y="46"/>
                      <a:pt x="0" y="47"/>
                    </a:cubicBezTo>
                    <a:cubicBezTo>
                      <a:pt x="1" y="48"/>
                      <a:pt x="2" y="48"/>
                      <a:pt x="3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0" y="49"/>
                      <a:pt x="12" y="47"/>
                      <a:pt x="12" y="4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7"/>
                      <a:pt x="14" y="6"/>
                    </a:cubicBezTo>
                    <a:cubicBezTo>
                      <a:pt x="13" y="6"/>
                      <a:pt x="13" y="5"/>
                      <a:pt x="1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5"/>
                      <a:pt x="3" y="6"/>
                      <a:pt x="2" y="8"/>
                    </a:cubicBezTo>
                    <a:lnTo>
                      <a:pt x="0" y="45"/>
                    </a:lnTo>
                    <a:close/>
                    <a:moveTo>
                      <a:pt x="55" y="77"/>
                    </a:moveTo>
                    <a:cubicBezTo>
                      <a:pt x="54" y="76"/>
                      <a:pt x="54" y="75"/>
                      <a:pt x="53" y="74"/>
                    </a:cubicBezTo>
                    <a:cubicBezTo>
                      <a:pt x="50" y="72"/>
                      <a:pt x="48" y="72"/>
                      <a:pt x="46" y="75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38" y="85"/>
                      <a:pt x="41" y="87"/>
                      <a:pt x="42" y="88"/>
                    </a:cubicBezTo>
                    <a:cubicBezTo>
                      <a:pt x="43" y="89"/>
                      <a:pt x="44" y="89"/>
                      <a:pt x="45" y="89"/>
                    </a:cubicBezTo>
                    <a:cubicBezTo>
                      <a:pt x="46" y="89"/>
                      <a:pt x="47" y="89"/>
                      <a:pt x="48" y="87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4" y="80"/>
                      <a:pt x="55" y="79"/>
                      <a:pt x="55" y="77"/>
                    </a:cubicBezTo>
                    <a:close/>
                    <a:moveTo>
                      <a:pt x="29" y="75"/>
                    </a:moveTo>
                    <a:cubicBezTo>
                      <a:pt x="27" y="77"/>
                      <a:pt x="27" y="79"/>
                      <a:pt x="30" y="82"/>
                    </a:cubicBezTo>
                    <a:cubicBezTo>
                      <a:pt x="32" y="84"/>
                      <a:pt x="35" y="83"/>
                      <a:pt x="37" y="81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6" y="69"/>
                      <a:pt x="43" y="67"/>
                      <a:pt x="42" y="66"/>
                    </a:cubicBezTo>
                    <a:cubicBezTo>
                      <a:pt x="40" y="64"/>
                      <a:pt x="38" y="64"/>
                      <a:pt x="36" y="67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32" y="71"/>
                      <a:pt x="32" y="71"/>
                      <a:pt x="32" y="71"/>
                    </a:cubicBezTo>
                    <a:lnTo>
                      <a:pt x="29" y="75"/>
                    </a:lnTo>
                    <a:close/>
                    <a:moveTo>
                      <a:pt x="19" y="66"/>
                    </a:moveTo>
                    <a:cubicBezTo>
                      <a:pt x="18" y="67"/>
                      <a:pt x="18" y="68"/>
                      <a:pt x="18" y="70"/>
                    </a:cubicBezTo>
                    <a:cubicBezTo>
                      <a:pt x="18" y="71"/>
                      <a:pt x="19" y="72"/>
                      <a:pt x="20" y="73"/>
                    </a:cubicBezTo>
                    <a:cubicBezTo>
                      <a:pt x="23" y="75"/>
                      <a:pt x="25" y="75"/>
                      <a:pt x="27" y="72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5" y="63"/>
                      <a:pt x="35" y="61"/>
                      <a:pt x="35" y="60"/>
                    </a:cubicBezTo>
                    <a:cubicBezTo>
                      <a:pt x="35" y="59"/>
                      <a:pt x="34" y="58"/>
                      <a:pt x="33" y="57"/>
                    </a:cubicBezTo>
                    <a:cubicBezTo>
                      <a:pt x="31" y="55"/>
                      <a:pt x="28" y="55"/>
                      <a:pt x="26" y="58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62"/>
                      <a:pt x="23" y="62"/>
                      <a:pt x="23" y="62"/>
                    </a:cubicBezTo>
                    <a:lnTo>
                      <a:pt x="19" y="66"/>
                    </a:lnTo>
                    <a:close/>
                    <a:moveTo>
                      <a:pt x="18" y="63"/>
                    </a:moveTo>
                    <a:cubicBezTo>
                      <a:pt x="25" y="55"/>
                      <a:pt x="25" y="55"/>
                      <a:pt x="25" y="55"/>
                    </a:cubicBezTo>
                    <a:cubicBezTo>
                      <a:pt x="28" y="51"/>
                      <a:pt x="25" y="48"/>
                      <a:pt x="24" y="47"/>
                    </a:cubicBezTo>
                    <a:cubicBezTo>
                      <a:pt x="22" y="46"/>
                      <a:pt x="19" y="46"/>
                      <a:pt x="17" y="48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0" y="57"/>
                      <a:pt x="10" y="58"/>
                      <a:pt x="10" y="59"/>
                    </a:cubicBezTo>
                    <a:cubicBezTo>
                      <a:pt x="10" y="61"/>
                      <a:pt x="11" y="62"/>
                      <a:pt x="11" y="62"/>
                    </a:cubicBezTo>
                    <a:cubicBezTo>
                      <a:pt x="12" y="63"/>
                      <a:pt x="14" y="64"/>
                      <a:pt x="15" y="64"/>
                    </a:cubicBezTo>
                    <a:cubicBezTo>
                      <a:pt x="16" y="64"/>
                      <a:pt x="17" y="64"/>
                      <a:pt x="18" y="63"/>
                    </a:cubicBezTo>
                    <a:close/>
                    <a:moveTo>
                      <a:pt x="101" y="56"/>
                    </a:moveTo>
                    <a:cubicBezTo>
                      <a:pt x="103" y="54"/>
                      <a:pt x="104" y="51"/>
                      <a:pt x="100" y="48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85" y="35"/>
                      <a:pt x="70" y="23"/>
                      <a:pt x="67" y="21"/>
                    </a:cubicBezTo>
                    <a:cubicBezTo>
                      <a:pt x="66" y="21"/>
                      <a:pt x="61" y="22"/>
                      <a:pt x="58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8" y="24"/>
                      <a:pt x="53" y="25"/>
                      <a:pt x="48" y="25"/>
                    </a:cubicBezTo>
                    <a:cubicBezTo>
                      <a:pt x="46" y="25"/>
                      <a:pt x="44" y="25"/>
                      <a:pt x="42" y="24"/>
                    </a:cubicBezTo>
                    <a:cubicBezTo>
                      <a:pt x="39" y="22"/>
                      <a:pt x="39" y="20"/>
                      <a:pt x="39" y="18"/>
                    </a:cubicBezTo>
                    <a:cubicBezTo>
                      <a:pt x="39" y="16"/>
                      <a:pt x="42" y="13"/>
                      <a:pt x="43" y="12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7" y="44"/>
                      <a:pt x="19" y="43"/>
                      <a:pt x="21" y="43"/>
                    </a:cubicBezTo>
                    <a:cubicBezTo>
                      <a:pt x="23" y="43"/>
                      <a:pt x="24" y="44"/>
                      <a:pt x="26" y="45"/>
                    </a:cubicBezTo>
                    <a:cubicBezTo>
                      <a:pt x="28" y="47"/>
                      <a:pt x="29" y="50"/>
                      <a:pt x="29" y="52"/>
                    </a:cubicBezTo>
                    <a:cubicBezTo>
                      <a:pt x="31" y="52"/>
                      <a:pt x="33" y="53"/>
                      <a:pt x="35" y="54"/>
                    </a:cubicBezTo>
                    <a:cubicBezTo>
                      <a:pt x="38" y="56"/>
                      <a:pt x="39" y="59"/>
                      <a:pt x="38" y="62"/>
                    </a:cubicBezTo>
                    <a:cubicBezTo>
                      <a:pt x="40" y="61"/>
                      <a:pt x="42" y="62"/>
                      <a:pt x="44" y="63"/>
                    </a:cubicBezTo>
                    <a:cubicBezTo>
                      <a:pt x="46" y="65"/>
                      <a:pt x="48" y="67"/>
                      <a:pt x="48" y="70"/>
                    </a:cubicBezTo>
                    <a:cubicBezTo>
                      <a:pt x="50" y="69"/>
                      <a:pt x="52" y="70"/>
                      <a:pt x="55" y="72"/>
                    </a:cubicBezTo>
                    <a:cubicBezTo>
                      <a:pt x="57" y="74"/>
                      <a:pt x="59" y="77"/>
                      <a:pt x="57" y="80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0" y="82"/>
                      <a:pt x="60" y="82"/>
                      <a:pt x="60" y="83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61" y="83"/>
                      <a:pt x="62" y="84"/>
                      <a:pt x="63" y="84"/>
                    </a:cubicBezTo>
                    <a:cubicBezTo>
                      <a:pt x="64" y="84"/>
                      <a:pt x="66" y="83"/>
                      <a:pt x="66" y="82"/>
                    </a:cubicBezTo>
                    <a:cubicBezTo>
                      <a:pt x="68" y="80"/>
                      <a:pt x="69" y="78"/>
                      <a:pt x="67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66"/>
                      <a:pt x="55" y="66"/>
                      <a:pt x="55" y="65"/>
                    </a:cubicBezTo>
                    <a:cubicBezTo>
                      <a:pt x="55" y="65"/>
                      <a:pt x="55" y="64"/>
                      <a:pt x="55" y="64"/>
                    </a:cubicBezTo>
                    <a:cubicBezTo>
                      <a:pt x="56" y="63"/>
                      <a:pt x="57" y="63"/>
                      <a:pt x="58" y="64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3" y="77"/>
                      <a:pt x="74" y="77"/>
                      <a:pt x="75" y="77"/>
                    </a:cubicBezTo>
                    <a:cubicBezTo>
                      <a:pt x="76" y="77"/>
                      <a:pt x="78" y="76"/>
                      <a:pt x="79" y="75"/>
                    </a:cubicBezTo>
                    <a:cubicBezTo>
                      <a:pt x="80" y="74"/>
                      <a:pt x="80" y="73"/>
                      <a:pt x="80" y="71"/>
                    </a:cubicBezTo>
                    <a:cubicBezTo>
                      <a:pt x="80" y="70"/>
                      <a:pt x="79" y="69"/>
                      <a:pt x="78" y="68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59"/>
                      <a:pt x="67" y="59"/>
                      <a:pt x="67" y="58"/>
                    </a:cubicBezTo>
                    <a:cubicBezTo>
                      <a:pt x="67" y="58"/>
                      <a:pt x="68" y="57"/>
                      <a:pt x="68" y="57"/>
                    </a:cubicBezTo>
                    <a:cubicBezTo>
                      <a:pt x="68" y="56"/>
                      <a:pt x="70" y="56"/>
                      <a:pt x="70" y="57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85" y="69"/>
                      <a:pt x="86" y="69"/>
                      <a:pt x="87" y="69"/>
                    </a:cubicBezTo>
                    <a:cubicBezTo>
                      <a:pt x="89" y="69"/>
                      <a:pt x="90" y="68"/>
                      <a:pt x="92" y="67"/>
                    </a:cubicBezTo>
                    <a:cubicBezTo>
                      <a:pt x="93" y="65"/>
                      <a:pt x="93" y="64"/>
                      <a:pt x="93" y="63"/>
                    </a:cubicBezTo>
                    <a:cubicBezTo>
                      <a:pt x="93" y="62"/>
                      <a:pt x="92" y="60"/>
                      <a:pt x="91" y="59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79" y="50"/>
                      <a:pt x="79" y="49"/>
                      <a:pt x="79" y="48"/>
                    </a:cubicBezTo>
                    <a:cubicBezTo>
                      <a:pt x="80" y="47"/>
                      <a:pt x="81" y="47"/>
                      <a:pt x="82" y="48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6" y="59"/>
                      <a:pt x="99" y="58"/>
                      <a:pt x="101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4" name="Freeform 32"/>
              <p:cNvSpPr>
                <a:spLocks noEditPoints="1"/>
              </p:cNvSpPr>
              <p:nvPr/>
            </p:nvSpPr>
            <p:spPr bwMode="auto">
              <a:xfrm>
                <a:off x="4807113" y="5329071"/>
                <a:ext cx="560388" cy="469900"/>
              </a:xfrm>
              <a:custGeom>
                <a:avLst/>
                <a:gdLst>
                  <a:gd name="T0" fmla="*/ 2147483646 w 116"/>
                  <a:gd name="T1" fmla="*/ 2147483646 h 97"/>
                  <a:gd name="T2" fmla="*/ 2147483646 w 116"/>
                  <a:gd name="T3" fmla="*/ 2147483646 h 97"/>
                  <a:gd name="T4" fmla="*/ 2147483646 w 116"/>
                  <a:gd name="T5" fmla="*/ 2147483646 h 97"/>
                  <a:gd name="T6" fmla="*/ 2147483646 w 116"/>
                  <a:gd name="T7" fmla="*/ 2147483646 h 97"/>
                  <a:gd name="T8" fmla="*/ 2147483646 w 116"/>
                  <a:gd name="T9" fmla="*/ 2147483646 h 97"/>
                  <a:gd name="T10" fmla="*/ 2147483646 w 116"/>
                  <a:gd name="T11" fmla="*/ 2147483646 h 97"/>
                  <a:gd name="T12" fmla="*/ 2147483646 w 116"/>
                  <a:gd name="T13" fmla="*/ 2147483646 h 97"/>
                  <a:gd name="T14" fmla="*/ 2147483646 w 116"/>
                  <a:gd name="T15" fmla="*/ 2147483646 h 97"/>
                  <a:gd name="T16" fmla="*/ 2147483646 w 116"/>
                  <a:gd name="T17" fmla="*/ 2147483646 h 97"/>
                  <a:gd name="T18" fmla="*/ 2147483646 w 116"/>
                  <a:gd name="T19" fmla="*/ 2147483646 h 97"/>
                  <a:gd name="T20" fmla="*/ 2147483646 w 116"/>
                  <a:gd name="T21" fmla="*/ 2147483646 h 97"/>
                  <a:gd name="T22" fmla="*/ 2147483646 w 116"/>
                  <a:gd name="T23" fmla="*/ 2147483646 h 97"/>
                  <a:gd name="T24" fmla="*/ 2147483646 w 116"/>
                  <a:gd name="T25" fmla="*/ 2147483646 h 97"/>
                  <a:gd name="T26" fmla="*/ 2147483646 w 116"/>
                  <a:gd name="T27" fmla="*/ 2147483646 h 97"/>
                  <a:gd name="T28" fmla="*/ 2147483646 w 116"/>
                  <a:gd name="T29" fmla="*/ 2147483646 h 97"/>
                  <a:gd name="T30" fmla="*/ 2147483646 w 116"/>
                  <a:gd name="T31" fmla="*/ 2147483646 h 97"/>
                  <a:gd name="T32" fmla="*/ 2147483646 w 116"/>
                  <a:gd name="T33" fmla="*/ 2147483646 h 97"/>
                  <a:gd name="T34" fmla="*/ 2147483646 w 116"/>
                  <a:gd name="T35" fmla="*/ 2147483646 h 97"/>
                  <a:gd name="T36" fmla="*/ 2147483646 w 116"/>
                  <a:gd name="T37" fmla="*/ 2147483646 h 97"/>
                  <a:gd name="T38" fmla="*/ 2147483646 w 116"/>
                  <a:gd name="T39" fmla="*/ 2147483646 h 97"/>
                  <a:gd name="T40" fmla="*/ 2147483646 w 116"/>
                  <a:gd name="T41" fmla="*/ 2147483646 h 97"/>
                  <a:gd name="T42" fmla="*/ 2147483646 w 116"/>
                  <a:gd name="T43" fmla="*/ 2147483646 h 97"/>
                  <a:gd name="T44" fmla="*/ 2147483646 w 116"/>
                  <a:gd name="T45" fmla="*/ 2147483646 h 97"/>
                  <a:gd name="T46" fmla="*/ 2147483646 w 116"/>
                  <a:gd name="T47" fmla="*/ 2147483646 h 97"/>
                  <a:gd name="T48" fmla="*/ 2147483646 w 116"/>
                  <a:gd name="T49" fmla="*/ 2147483646 h 97"/>
                  <a:gd name="T50" fmla="*/ 2147483646 w 116"/>
                  <a:gd name="T51" fmla="*/ 2147483646 h 97"/>
                  <a:gd name="T52" fmla="*/ 2147483646 w 116"/>
                  <a:gd name="T53" fmla="*/ 2147483646 h 97"/>
                  <a:gd name="T54" fmla="*/ 2147483646 w 116"/>
                  <a:gd name="T55" fmla="*/ 2147483646 h 97"/>
                  <a:gd name="T56" fmla="*/ 2147483646 w 116"/>
                  <a:gd name="T57" fmla="*/ 2147483646 h 97"/>
                  <a:gd name="T58" fmla="*/ 2147483646 w 116"/>
                  <a:gd name="T59" fmla="*/ 2147483646 h 97"/>
                  <a:gd name="T60" fmla="*/ 2147483646 w 116"/>
                  <a:gd name="T61" fmla="*/ 2147483646 h 97"/>
                  <a:gd name="T62" fmla="*/ 2147483646 w 116"/>
                  <a:gd name="T63" fmla="*/ 2147483646 h 97"/>
                  <a:gd name="T64" fmla="*/ 2147483646 w 116"/>
                  <a:gd name="T65" fmla="*/ 2147483646 h 97"/>
                  <a:gd name="T66" fmla="*/ 2147483646 w 116"/>
                  <a:gd name="T67" fmla="*/ 2147483646 h 97"/>
                  <a:gd name="T68" fmla="*/ 2147483646 w 116"/>
                  <a:gd name="T69" fmla="*/ 2147483646 h 97"/>
                  <a:gd name="T70" fmla="*/ 2147483646 w 116"/>
                  <a:gd name="T71" fmla="*/ 2147483646 h 97"/>
                  <a:gd name="T72" fmla="*/ 2147483646 w 116"/>
                  <a:gd name="T73" fmla="*/ 2147483646 h 97"/>
                  <a:gd name="T74" fmla="*/ 2147483646 w 116"/>
                  <a:gd name="T75" fmla="*/ 2147483646 h 97"/>
                  <a:gd name="T76" fmla="*/ 2147483646 w 116"/>
                  <a:gd name="T77" fmla="*/ 2147483646 h 97"/>
                  <a:gd name="T78" fmla="*/ 2147483646 w 116"/>
                  <a:gd name="T79" fmla="*/ 2147483646 h 97"/>
                  <a:gd name="T80" fmla="*/ 2147483646 w 116"/>
                  <a:gd name="T81" fmla="*/ 2147483646 h 97"/>
                  <a:gd name="T82" fmla="*/ 2147483646 w 116"/>
                  <a:gd name="T83" fmla="*/ 2147483646 h 97"/>
                  <a:gd name="T84" fmla="*/ 2147483646 w 116"/>
                  <a:gd name="T85" fmla="*/ 2147483646 h 97"/>
                  <a:gd name="T86" fmla="*/ 2147483646 w 116"/>
                  <a:gd name="T87" fmla="*/ 2147483646 h 97"/>
                  <a:gd name="T88" fmla="*/ 2147483646 w 116"/>
                  <a:gd name="T89" fmla="*/ 2147483646 h 97"/>
                  <a:gd name="T90" fmla="*/ 2147483646 w 116"/>
                  <a:gd name="T91" fmla="*/ 2147483646 h 97"/>
                  <a:gd name="T92" fmla="*/ 2147483646 w 116"/>
                  <a:gd name="T93" fmla="*/ 2147483646 h 97"/>
                  <a:gd name="T94" fmla="*/ 2147483646 w 116"/>
                  <a:gd name="T95" fmla="*/ 2147483646 h 97"/>
                  <a:gd name="T96" fmla="*/ 2147483646 w 116"/>
                  <a:gd name="T97" fmla="*/ 2147483646 h 97"/>
                  <a:gd name="T98" fmla="*/ 2147483646 w 116"/>
                  <a:gd name="T99" fmla="*/ 2147483646 h 97"/>
                  <a:gd name="T100" fmla="*/ 2147483646 w 116"/>
                  <a:gd name="T101" fmla="*/ 0 h 97"/>
                  <a:gd name="T102" fmla="*/ 0 w 116"/>
                  <a:gd name="T103" fmla="*/ 2147483646 h 97"/>
                  <a:gd name="T104" fmla="*/ 2147483646 w 116"/>
                  <a:gd name="T105" fmla="*/ 2147483646 h 97"/>
                  <a:gd name="T106" fmla="*/ 2147483646 w 116"/>
                  <a:gd name="T107" fmla="*/ 2147483646 h 97"/>
                  <a:gd name="T108" fmla="*/ 2147483646 w 116"/>
                  <a:gd name="T109" fmla="*/ 2147483646 h 97"/>
                  <a:gd name="T110" fmla="*/ 2147483646 w 116"/>
                  <a:gd name="T111" fmla="*/ 2147483646 h 97"/>
                  <a:gd name="T112" fmla="*/ 2147483646 w 116"/>
                  <a:gd name="T113" fmla="*/ 2147483646 h 97"/>
                  <a:gd name="T114" fmla="*/ 2147483646 w 116"/>
                  <a:gd name="T115" fmla="*/ 2147483646 h 97"/>
                  <a:gd name="T116" fmla="*/ 2147483646 w 116"/>
                  <a:gd name="T117" fmla="*/ 2147483646 h 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6" h="97">
                    <a:moveTo>
                      <a:pt x="15" y="79"/>
                    </a:move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1"/>
                      <a:pt x="17" y="49"/>
                      <a:pt x="19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8" y="49"/>
                      <a:pt x="29" y="51"/>
                      <a:pt x="29" y="53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81"/>
                      <a:pt x="28" y="83"/>
                      <a:pt x="26" y="83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7" y="83"/>
                      <a:pt x="15" y="81"/>
                      <a:pt x="15" y="79"/>
                    </a:cubicBezTo>
                    <a:close/>
                    <a:moveTo>
                      <a:pt x="42" y="40"/>
                    </a:moveTo>
                    <a:cubicBezTo>
                      <a:pt x="40" y="40"/>
                      <a:pt x="39" y="42"/>
                      <a:pt x="39" y="44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81"/>
                      <a:pt x="40" y="83"/>
                      <a:pt x="42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51" y="83"/>
                      <a:pt x="53" y="81"/>
                      <a:pt x="53" y="79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2"/>
                      <a:pt x="51" y="40"/>
                      <a:pt x="49" y="40"/>
                    </a:cubicBezTo>
                    <a:lnTo>
                      <a:pt x="42" y="40"/>
                    </a:lnTo>
                    <a:close/>
                    <a:moveTo>
                      <a:pt x="66" y="32"/>
                    </a:moveTo>
                    <a:cubicBezTo>
                      <a:pt x="63" y="32"/>
                      <a:pt x="62" y="34"/>
                      <a:pt x="62" y="36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62" y="81"/>
                      <a:pt x="63" y="83"/>
                      <a:pt x="66" y="83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4" y="83"/>
                      <a:pt x="76" y="81"/>
                      <a:pt x="76" y="79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4"/>
                      <a:pt x="74" y="32"/>
                      <a:pt x="72" y="32"/>
                    </a:cubicBezTo>
                    <a:lnTo>
                      <a:pt x="66" y="32"/>
                    </a:lnTo>
                    <a:close/>
                    <a:moveTo>
                      <a:pt x="89" y="24"/>
                    </a:moveTo>
                    <a:cubicBezTo>
                      <a:pt x="87" y="24"/>
                      <a:pt x="85" y="26"/>
                      <a:pt x="85" y="28"/>
                    </a:cubicBezTo>
                    <a:cubicBezTo>
                      <a:pt x="85" y="79"/>
                      <a:pt x="85" y="79"/>
                      <a:pt x="85" y="79"/>
                    </a:cubicBezTo>
                    <a:cubicBezTo>
                      <a:pt x="85" y="81"/>
                      <a:pt x="87" y="83"/>
                      <a:pt x="89" y="83"/>
                    </a:cubicBezTo>
                    <a:cubicBezTo>
                      <a:pt x="95" y="83"/>
                      <a:pt x="95" y="83"/>
                      <a:pt x="95" y="83"/>
                    </a:cubicBezTo>
                    <a:cubicBezTo>
                      <a:pt x="97" y="83"/>
                      <a:pt x="99" y="81"/>
                      <a:pt x="99" y="79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6"/>
                      <a:pt x="97" y="24"/>
                      <a:pt x="95" y="24"/>
                    </a:cubicBezTo>
                    <a:lnTo>
                      <a:pt x="89" y="24"/>
                    </a:lnTo>
                    <a:close/>
                    <a:moveTo>
                      <a:pt x="17" y="39"/>
                    </a:moveTo>
                    <a:cubicBezTo>
                      <a:pt x="42" y="35"/>
                      <a:pt x="65" y="26"/>
                      <a:pt x="86" y="13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63" y="21"/>
                      <a:pt x="41" y="30"/>
                      <a:pt x="16" y="34"/>
                    </a:cubicBezTo>
                    <a:lnTo>
                      <a:pt x="17" y="39"/>
                    </a:lnTo>
                    <a:close/>
                    <a:moveTo>
                      <a:pt x="116" y="91"/>
                    </a:move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4" y="97"/>
                      <a:pt x="104" y="97"/>
                      <a:pt x="104" y="97"/>
                    </a:cubicBezTo>
                    <a:lnTo>
                      <a:pt x="116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5" name="Freeform 33"/>
              <p:cNvSpPr>
                <a:spLocks noEditPoints="1"/>
              </p:cNvSpPr>
              <p:nvPr/>
            </p:nvSpPr>
            <p:spPr bwMode="auto">
              <a:xfrm>
                <a:off x="6882977" y="1845529"/>
                <a:ext cx="820738" cy="425450"/>
              </a:xfrm>
              <a:custGeom>
                <a:avLst/>
                <a:gdLst>
                  <a:gd name="T0" fmla="*/ 2147483646 w 170"/>
                  <a:gd name="T1" fmla="*/ 2147483646 h 88"/>
                  <a:gd name="T2" fmla="*/ 2147483646 w 170"/>
                  <a:gd name="T3" fmla="*/ 2147483646 h 88"/>
                  <a:gd name="T4" fmla="*/ 2147483646 w 170"/>
                  <a:gd name="T5" fmla="*/ 2147483646 h 88"/>
                  <a:gd name="T6" fmla="*/ 2147483646 w 170"/>
                  <a:gd name="T7" fmla="*/ 2147483646 h 88"/>
                  <a:gd name="T8" fmla="*/ 2147483646 w 170"/>
                  <a:gd name="T9" fmla="*/ 2147483646 h 88"/>
                  <a:gd name="T10" fmla="*/ 2147483646 w 170"/>
                  <a:gd name="T11" fmla="*/ 2147483646 h 88"/>
                  <a:gd name="T12" fmla="*/ 2147483646 w 170"/>
                  <a:gd name="T13" fmla="*/ 2147483646 h 88"/>
                  <a:gd name="T14" fmla="*/ 2147483646 w 170"/>
                  <a:gd name="T15" fmla="*/ 2147483646 h 88"/>
                  <a:gd name="T16" fmla="*/ 2147483646 w 170"/>
                  <a:gd name="T17" fmla="*/ 2147483646 h 88"/>
                  <a:gd name="T18" fmla="*/ 2147483646 w 170"/>
                  <a:gd name="T19" fmla="*/ 2147483646 h 88"/>
                  <a:gd name="T20" fmla="*/ 2147483646 w 170"/>
                  <a:gd name="T21" fmla="*/ 2147483646 h 88"/>
                  <a:gd name="T22" fmla="*/ 2147483646 w 170"/>
                  <a:gd name="T23" fmla="*/ 0 h 88"/>
                  <a:gd name="T24" fmla="*/ 2147483646 w 170"/>
                  <a:gd name="T25" fmla="*/ 2147483646 h 88"/>
                  <a:gd name="T26" fmla="*/ 2147483646 w 170"/>
                  <a:gd name="T27" fmla="*/ 2147483646 h 88"/>
                  <a:gd name="T28" fmla="*/ 2147483646 w 170"/>
                  <a:gd name="T29" fmla="*/ 2147483646 h 88"/>
                  <a:gd name="T30" fmla="*/ 2147483646 w 170"/>
                  <a:gd name="T31" fmla="*/ 2147483646 h 88"/>
                  <a:gd name="T32" fmla="*/ 2147483646 w 170"/>
                  <a:gd name="T33" fmla="*/ 2147483646 h 88"/>
                  <a:gd name="T34" fmla="*/ 2147483646 w 170"/>
                  <a:gd name="T35" fmla="*/ 2147483646 h 88"/>
                  <a:gd name="T36" fmla="*/ 2147483646 w 170"/>
                  <a:gd name="T37" fmla="*/ 2147483646 h 88"/>
                  <a:gd name="T38" fmla="*/ 2147483646 w 170"/>
                  <a:gd name="T39" fmla="*/ 2147483646 h 88"/>
                  <a:gd name="T40" fmla="*/ 2147483646 w 170"/>
                  <a:gd name="T41" fmla="*/ 2147483646 h 88"/>
                  <a:gd name="T42" fmla="*/ 2147483646 w 170"/>
                  <a:gd name="T43" fmla="*/ 2147483646 h 88"/>
                  <a:gd name="T44" fmla="*/ 2147483646 w 170"/>
                  <a:gd name="T45" fmla="*/ 2147483646 h 88"/>
                  <a:gd name="T46" fmla="*/ 2147483646 w 170"/>
                  <a:gd name="T47" fmla="*/ 2147483646 h 88"/>
                  <a:gd name="T48" fmla="*/ 2147483646 w 170"/>
                  <a:gd name="T49" fmla="*/ 2147483646 h 88"/>
                  <a:gd name="T50" fmla="*/ 2147483646 w 170"/>
                  <a:gd name="T51" fmla="*/ 2147483646 h 88"/>
                  <a:gd name="T52" fmla="*/ 2147483646 w 170"/>
                  <a:gd name="T53" fmla="*/ 2147483646 h 88"/>
                  <a:gd name="T54" fmla="*/ 2147483646 w 170"/>
                  <a:gd name="T55" fmla="*/ 2147483646 h 88"/>
                  <a:gd name="T56" fmla="*/ 2147483646 w 170"/>
                  <a:gd name="T57" fmla="*/ 2147483646 h 88"/>
                  <a:gd name="T58" fmla="*/ 2147483646 w 170"/>
                  <a:gd name="T59" fmla="*/ 2147483646 h 88"/>
                  <a:gd name="T60" fmla="*/ 2147483646 w 170"/>
                  <a:gd name="T61" fmla="*/ 2147483646 h 88"/>
                  <a:gd name="T62" fmla="*/ 2147483646 w 170"/>
                  <a:gd name="T63" fmla="*/ 2147483646 h 88"/>
                  <a:gd name="T64" fmla="*/ 2147483646 w 170"/>
                  <a:gd name="T65" fmla="*/ 2147483646 h 88"/>
                  <a:gd name="T66" fmla="*/ 2147483646 w 170"/>
                  <a:gd name="T67" fmla="*/ 2147483646 h 88"/>
                  <a:gd name="T68" fmla="*/ 2147483646 w 170"/>
                  <a:gd name="T69" fmla="*/ 2147483646 h 88"/>
                  <a:gd name="T70" fmla="*/ 2147483646 w 170"/>
                  <a:gd name="T71" fmla="*/ 2147483646 h 88"/>
                  <a:gd name="T72" fmla="*/ 2147483646 w 170"/>
                  <a:gd name="T73" fmla="*/ 2147483646 h 88"/>
                  <a:gd name="T74" fmla="*/ 2147483646 w 170"/>
                  <a:gd name="T75" fmla="*/ 2147483646 h 88"/>
                  <a:gd name="T76" fmla="*/ 2147483646 w 170"/>
                  <a:gd name="T77" fmla="*/ 2147483646 h 88"/>
                  <a:gd name="T78" fmla="*/ 2147483646 w 170"/>
                  <a:gd name="T79" fmla="*/ 2147483646 h 88"/>
                  <a:gd name="T80" fmla="*/ 2147483646 w 170"/>
                  <a:gd name="T81" fmla="*/ 2147483646 h 88"/>
                  <a:gd name="T82" fmla="*/ 2147483646 w 170"/>
                  <a:gd name="T83" fmla="*/ 2147483646 h 88"/>
                  <a:gd name="T84" fmla="*/ 2147483646 w 170"/>
                  <a:gd name="T85" fmla="*/ 2147483646 h 88"/>
                  <a:gd name="T86" fmla="*/ 2147483646 w 170"/>
                  <a:gd name="T87" fmla="*/ 2147483646 h 88"/>
                  <a:gd name="T88" fmla="*/ 2147483646 w 170"/>
                  <a:gd name="T89" fmla="*/ 2147483646 h 88"/>
                  <a:gd name="T90" fmla="*/ 2147483646 w 170"/>
                  <a:gd name="T91" fmla="*/ 2147483646 h 88"/>
                  <a:gd name="T92" fmla="*/ 2147483646 w 170"/>
                  <a:gd name="T93" fmla="*/ 2147483646 h 88"/>
                  <a:gd name="T94" fmla="*/ 2147483646 w 170"/>
                  <a:gd name="T95" fmla="*/ 2147483646 h 88"/>
                  <a:gd name="T96" fmla="*/ 2147483646 w 170"/>
                  <a:gd name="T97" fmla="*/ 2147483646 h 88"/>
                  <a:gd name="T98" fmla="*/ 2147483646 w 170"/>
                  <a:gd name="T99" fmla="*/ 2147483646 h 88"/>
                  <a:gd name="T100" fmla="*/ 2147483646 w 170"/>
                  <a:gd name="T101" fmla="*/ 2147483646 h 88"/>
                  <a:gd name="T102" fmla="*/ 2147483646 w 170"/>
                  <a:gd name="T103" fmla="*/ 2147483646 h 88"/>
                  <a:gd name="T104" fmla="*/ 2147483646 w 170"/>
                  <a:gd name="T105" fmla="*/ 2147483646 h 88"/>
                  <a:gd name="T106" fmla="*/ 2147483646 w 170"/>
                  <a:gd name="T107" fmla="*/ 2147483646 h 88"/>
                  <a:gd name="T108" fmla="*/ 2147483646 w 170"/>
                  <a:gd name="T109" fmla="*/ 2147483646 h 88"/>
                  <a:gd name="T110" fmla="*/ 2147483646 w 170"/>
                  <a:gd name="T111" fmla="*/ 2147483646 h 88"/>
                  <a:gd name="T112" fmla="*/ 2147483646 w 170"/>
                  <a:gd name="T113" fmla="*/ 2147483646 h 88"/>
                  <a:gd name="T114" fmla="*/ 2147483646 w 170"/>
                  <a:gd name="T115" fmla="*/ 2147483646 h 88"/>
                  <a:gd name="T116" fmla="*/ 2147483646 w 170"/>
                  <a:gd name="T117" fmla="*/ 2147483646 h 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88">
                    <a:moveTo>
                      <a:pt x="123" y="83"/>
                    </a:moveTo>
                    <a:cubicBezTo>
                      <a:pt x="120" y="84"/>
                      <a:pt x="118" y="85"/>
                      <a:pt x="115" y="86"/>
                    </a:cubicBezTo>
                    <a:cubicBezTo>
                      <a:pt x="107" y="88"/>
                      <a:pt x="98" y="88"/>
                      <a:pt x="87" y="88"/>
                    </a:cubicBezTo>
                    <a:cubicBezTo>
                      <a:pt x="76" y="88"/>
                      <a:pt x="68" y="88"/>
                      <a:pt x="59" y="86"/>
                    </a:cubicBezTo>
                    <a:cubicBezTo>
                      <a:pt x="57" y="85"/>
                      <a:pt x="54" y="84"/>
                      <a:pt x="52" y="83"/>
                    </a:cubicBezTo>
                    <a:cubicBezTo>
                      <a:pt x="44" y="80"/>
                      <a:pt x="44" y="74"/>
                      <a:pt x="48" y="70"/>
                    </a:cubicBezTo>
                    <a:cubicBezTo>
                      <a:pt x="53" y="65"/>
                      <a:pt x="58" y="62"/>
                      <a:pt x="64" y="59"/>
                    </a:cubicBezTo>
                    <a:cubicBezTo>
                      <a:pt x="67" y="58"/>
                      <a:pt x="69" y="57"/>
                      <a:pt x="72" y="56"/>
                    </a:cubicBezTo>
                    <a:cubicBezTo>
                      <a:pt x="77" y="54"/>
                      <a:pt x="78" y="49"/>
                      <a:pt x="75" y="46"/>
                    </a:cubicBezTo>
                    <a:cubicBezTo>
                      <a:pt x="67" y="38"/>
                      <a:pt x="64" y="29"/>
                      <a:pt x="65" y="19"/>
                    </a:cubicBezTo>
                    <a:cubicBezTo>
                      <a:pt x="65" y="9"/>
                      <a:pt x="71" y="3"/>
                      <a:pt x="81" y="1"/>
                    </a:cubicBezTo>
                    <a:cubicBezTo>
                      <a:pt x="83" y="0"/>
                      <a:pt x="85" y="0"/>
                      <a:pt x="87" y="0"/>
                    </a:cubicBezTo>
                    <a:cubicBezTo>
                      <a:pt x="89" y="0"/>
                      <a:pt x="91" y="0"/>
                      <a:pt x="93" y="1"/>
                    </a:cubicBezTo>
                    <a:cubicBezTo>
                      <a:pt x="103" y="3"/>
                      <a:pt x="109" y="9"/>
                      <a:pt x="110" y="19"/>
                    </a:cubicBezTo>
                    <a:cubicBezTo>
                      <a:pt x="110" y="29"/>
                      <a:pt x="107" y="38"/>
                      <a:pt x="100" y="46"/>
                    </a:cubicBezTo>
                    <a:cubicBezTo>
                      <a:pt x="96" y="49"/>
                      <a:pt x="98" y="54"/>
                      <a:pt x="102" y="56"/>
                    </a:cubicBezTo>
                    <a:cubicBezTo>
                      <a:pt x="105" y="57"/>
                      <a:pt x="108" y="58"/>
                      <a:pt x="110" y="59"/>
                    </a:cubicBezTo>
                    <a:cubicBezTo>
                      <a:pt x="116" y="62"/>
                      <a:pt x="122" y="65"/>
                      <a:pt x="126" y="70"/>
                    </a:cubicBezTo>
                    <a:cubicBezTo>
                      <a:pt x="129" y="73"/>
                      <a:pt x="130" y="80"/>
                      <a:pt x="123" y="83"/>
                    </a:cubicBezTo>
                    <a:close/>
                    <a:moveTo>
                      <a:pt x="167" y="75"/>
                    </a:moveTo>
                    <a:cubicBezTo>
                      <a:pt x="164" y="72"/>
                      <a:pt x="160" y="70"/>
                      <a:pt x="156" y="68"/>
                    </a:cubicBezTo>
                    <a:cubicBezTo>
                      <a:pt x="155" y="67"/>
                      <a:pt x="153" y="67"/>
                      <a:pt x="151" y="66"/>
                    </a:cubicBezTo>
                    <a:cubicBezTo>
                      <a:pt x="148" y="65"/>
                      <a:pt x="147" y="61"/>
                      <a:pt x="149" y="59"/>
                    </a:cubicBezTo>
                    <a:cubicBezTo>
                      <a:pt x="154" y="54"/>
                      <a:pt x="156" y="47"/>
                      <a:pt x="156" y="40"/>
                    </a:cubicBezTo>
                    <a:cubicBezTo>
                      <a:pt x="156" y="33"/>
                      <a:pt x="151" y="29"/>
                      <a:pt x="145" y="27"/>
                    </a:cubicBezTo>
                    <a:cubicBezTo>
                      <a:pt x="143" y="27"/>
                      <a:pt x="142" y="27"/>
                      <a:pt x="140" y="27"/>
                    </a:cubicBezTo>
                    <a:cubicBezTo>
                      <a:pt x="139" y="27"/>
                      <a:pt x="138" y="27"/>
                      <a:pt x="136" y="27"/>
                    </a:cubicBezTo>
                    <a:cubicBezTo>
                      <a:pt x="129" y="29"/>
                      <a:pt x="125" y="33"/>
                      <a:pt x="125" y="40"/>
                    </a:cubicBezTo>
                    <a:cubicBezTo>
                      <a:pt x="124" y="47"/>
                      <a:pt x="126" y="53"/>
                      <a:pt x="132" y="59"/>
                    </a:cubicBezTo>
                    <a:cubicBezTo>
                      <a:pt x="134" y="61"/>
                      <a:pt x="133" y="65"/>
                      <a:pt x="130" y="66"/>
                    </a:cubicBezTo>
                    <a:cubicBezTo>
                      <a:pt x="130" y="66"/>
                      <a:pt x="129" y="66"/>
                      <a:pt x="129" y="66"/>
                    </a:cubicBezTo>
                    <a:cubicBezTo>
                      <a:pt x="130" y="67"/>
                      <a:pt x="130" y="67"/>
                      <a:pt x="131" y="68"/>
                    </a:cubicBezTo>
                    <a:cubicBezTo>
                      <a:pt x="133" y="70"/>
                      <a:pt x="134" y="74"/>
                      <a:pt x="134" y="77"/>
                    </a:cubicBezTo>
                    <a:cubicBezTo>
                      <a:pt x="133" y="81"/>
                      <a:pt x="131" y="84"/>
                      <a:pt x="127" y="86"/>
                    </a:cubicBezTo>
                    <a:cubicBezTo>
                      <a:pt x="126" y="86"/>
                      <a:pt x="125" y="87"/>
                      <a:pt x="124" y="87"/>
                    </a:cubicBezTo>
                    <a:cubicBezTo>
                      <a:pt x="129" y="88"/>
                      <a:pt x="134" y="88"/>
                      <a:pt x="140" y="88"/>
                    </a:cubicBezTo>
                    <a:cubicBezTo>
                      <a:pt x="148" y="88"/>
                      <a:pt x="154" y="88"/>
                      <a:pt x="160" y="87"/>
                    </a:cubicBezTo>
                    <a:cubicBezTo>
                      <a:pt x="162" y="86"/>
                      <a:pt x="163" y="86"/>
                      <a:pt x="165" y="85"/>
                    </a:cubicBezTo>
                    <a:cubicBezTo>
                      <a:pt x="170" y="82"/>
                      <a:pt x="169" y="77"/>
                      <a:pt x="167" y="75"/>
                    </a:cubicBezTo>
                    <a:close/>
                    <a:moveTo>
                      <a:pt x="40" y="77"/>
                    </a:moveTo>
                    <a:cubicBezTo>
                      <a:pt x="40" y="74"/>
                      <a:pt x="41" y="70"/>
                      <a:pt x="44" y="68"/>
                    </a:cubicBezTo>
                    <a:cubicBezTo>
                      <a:pt x="45" y="67"/>
                      <a:pt x="46" y="65"/>
                      <a:pt x="47" y="64"/>
                    </a:cubicBezTo>
                    <a:cubicBezTo>
                      <a:pt x="46" y="64"/>
                      <a:pt x="46" y="64"/>
                      <a:pt x="45" y="64"/>
                    </a:cubicBezTo>
                    <a:cubicBezTo>
                      <a:pt x="41" y="62"/>
                      <a:pt x="40" y="58"/>
                      <a:pt x="43" y="55"/>
                    </a:cubicBezTo>
                    <a:cubicBezTo>
                      <a:pt x="49" y="50"/>
                      <a:pt x="51" y="43"/>
                      <a:pt x="50" y="35"/>
                    </a:cubicBezTo>
                    <a:cubicBezTo>
                      <a:pt x="50" y="27"/>
                      <a:pt x="45" y="23"/>
                      <a:pt x="38" y="21"/>
                    </a:cubicBezTo>
                    <a:cubicBezTo>
                      <a:pt x="36" y="20"/>
                      <a:pt x="35" y="20"/>
                      <a:pt x="33" y="20"/>
                    </a:cubicBezTo>
                    <a:cubicBezTo>
                      <a:pt x="32" y="20"/>
                      <a:pt x="30" y="20"/>
                      <a:pt x="28" y="21"/>
                    </a:cubicBezTo>
                    <a:cubicBezTo>
                      <a:pt x="21" y="23"/>
                      <a:pt x="16" y="27"/>
                      <a:pt x="16" y="35"/>
                    </a:cubicBezTo>
                    <a:cubicBezTo>
                      <a:pt x="16" y="43"/>
                      <a:pt x="18" y="50"/>
                      <a:pt x="23" y="55"/>
                    </a:cubicBezTo>
                    <a:cubicBezTo>
                      <a:pt x="26" y="58"/>
                      <a:pt x="25" y="62"/>
                      <a:pt x="21" y="64"/>
                    </a:cubicBezTo>
                    <a:cubicBezTo>
                      <a:pt x="19" y="64"/>
                      <a:pt x="17" y="65"/>
                      <a:pt x="15" y="66"/>
                    </a:cubicBezTo>
                    <a:cubicBezTo>
                      <a:pt x="11" y="68"/>
                      <a:pt x="7" y="71"/>
                      <a:pt x="3" y="74"/>
                    </a:cubicBezTo>
                    <a:cubicBezTo>
                      <a:pt x="0" y="77"/>
                      <a:pt x="0" y="82"/>
                      <a:pt x="6" y="84"/>
                    </a:cubicBezTo>
                    <a:cubicBezTo>
                      <a:pt x="8" y="85"/>
                      <a:pt x="10" y="86"/>
                      <a:pt x="12" y="86"/>
                    </a:cubicBezTo>
                    <a:cubicBezTo>
                      <a:pt x="18" y="88"/>
                      <a:pt x="25" y="88"/>
                      <a:pt x="33" y="88"/>
                    </a:cubicBezTo>
                    <a:cubicBezTo>
                      <a:pt x="40" y="88"/>
                      <a:pt x="45" y="88"/>
                      <a:pt x="51" y="87"/>
                    </a:cubicBezTo>
                    <a:cubicBezTo>
                      <a:pt x="50" y="87"/>
                      <a:pt x="49" y="86"/>
                      <a:pt x="48" y="86"/>
                    </a:cubicBezTo>
                    <a:cubicBezTo>
                      <a:pt x="43" y="84"/>
                      <a:pt x="41" y="81"/>
                      <a:pt x="40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6" name="Freeform 34"/>
              <p:cNvSpPr>
                <a:spLocks noEditPoints="1"/>
              </p:cNvSpPr>
              <p:nvPr/>
            </p:nvSpPr>
            <p:spPr bwMode="auto">
              <a:xfrm>
                <a:off x="7117878" y="905333"/>
                <a:ext cx="498475" cy="450850"/>
              </a:xfrm>
              <a:custGeom>
                <a:avLst/>
                <a:gdLst>
                  <a:gd name="T0" fmla="*/ 2147483646 w 103"/>
                  <a:gd name="T1" fmla="*/ 2147483646 h 93"/>
                  <a:gd name="T2" fmla="*/ 2147483646 w 103"/>
                  <a:gd name="T3" fmla="*/ 2147483646 h 93"/>
                  <a:gd name="T4" fmla="*/ 2147483646 w 103"/>
                  <a:gd name="T5" fmla="*/ 2147483646 h 93"/>
                  <a:gd name="T6" fmla="*/ 2147483646 w 103"/>
                  <a:gd name="T7" fmla="*/ 0 h 93"/>
                  <a:gd name="T8" fmla="*/ 2147483646 w 103"/>
                  <a:gd name="T9" fmla="*/ 2147483646 h 93"/>
                  <a:gd name="T10" fmla="*/ 2147483646 w 103"/>
                  <a:gd name="T11" fmla="*/ 2147483646 h 93"/>
                  <a:gd name="T12" fmla="*/ 2147483646 w 103"/>
                  <a:gd name="T13" fmla="*/ 2147483646 h 93"/>
                  <a:gd name="T14" fmla="*/ 2147483646 w 103"/>
                  <a:gd name="T15" fmla="*/ 2147483646 h 93"/>
                  <a:gd name="T16" fmla="*/ 2147483646 w 103"/>
                  <a:gd name="T17" fmla="*/ 2147483646 h 93"/>
                  <a:gd name="T18" fmla="*/ 2147483646 w 103"/>
                  <a:gd name="T19" fmla="*/ 2147483646 h 93"/>
                  <a:gd name="T20" fmla="*/ 2147483646 w 103"/>
                  <a:gd name="T21" fmla="*/ 2147483646 h 93"/>
                  <a:gd name="T22" fmla="*/ 2147483646 w 103"/>
                  <a:gd name="T23" fmla="*/ 2147483646 h 93"/>
                  <a:gd name="T24" fmla="*/ 2147483646 w 103"/>
                  <a:gd name="T25" fmla="*/ 2147483646 h 93"/>
                  <a:gd name="T26" fmla="*/ 2147483646 w 103"/>
                  <a:gd name="T27" fmla="*/ 2147483646 h 93"/>
                  <a:gd name="T28" fmla="*/ 2147483646 w 103"/>
                  <a:gd name="T29" fmla="*/ 2147483646 h 93"/>
                  <a:gd name="T30" fmla="*/ 2147483646 w 103"/>
                  <a:gd name="T31" fmla="*/ 2147483646 h 93"/>
                  <a:gd name="T32" fmla="*/ 0 w 103"/>
                  <a:gd name="T33" fmla="*/ 2147483646 h 93"/>
                  <a:gd name="T34" fmla="*/ 2147483646 w 103"/>
                  <a:gd name="T35" fmla="*/ 2147483646 h 93"/>
                  <a:gd name="T36" fmla="*/ 2147483646 w 103"/>
                  <a:gd name="T37" fmla="*/ 2147483646 h 93"/>
                  <a:gd name="T38" fmla="*/ 2147483646 w 103"/>
                  <a:gd name="T39" fmla="*/ 2147483646 h 93"/>
                  <a:gd name="T40" fmla="*/ 2147483646 w 103"/>
                  <a:gd name="T41" fmla="*/ 2147483646 h 93"/>
                  <a:gd name="T42" fmla="*/ 0 w 103"/>
                  <a:gd name="T43" fmla="*/ 2147483646 h 93"/>
                  <a:gd name="T44" fmla="*/ 2147483646 w 103"/>
                  <a:gd name="T45" fmla="*/ 2147483646 h 93"/>
                  <a:gd name="T46" fmla="*/ 2147483646 w 103"/>
                  <a:gd name="T47" fmla="*/ 2147483646 h 93"/>
                  <a:gd name="T48" fmla="*/ 2147483646 w 103"/>
                  <a:gd name="T49" fmla="*/ 2147483646 h 93"/>
                  <a:gd name="T50" fmla="*/ 2147483646 w 103"/>
                  <a:gd name="T51" fmla="*/ 2147483646 h 93"/>
                  <a:gd name="T52" fmla="*/ 2147483646 w 103"/>
                  <a:gd name="T53" fmla="*/ 2147483646 h 93"/>
                  <a:gd name="T54" fmla="*/ 2147483646 w 103"/>
                  <a:gd name="T55" fmla="*/ 2147483646 h 93"/>
                  <a:gd name="T56" fmla="*/ 2147483646 w 103"/>
                  <a:gd name="T57" fmla="*/ 2147483646 h 93"/>
                  <a:gd name="T58" fmla="*/ 2147483646 w 103"/>
                  <a:gd name="T59" fmla="*/ 2147483646 h 93"/>
                  <a:gd name="T60" fmla="*/ 2147483646 w 103"/>
                  <a:gd name="T61" fmla="*/ 2147483646 h 93"/>
                  <a:gd name="T62" fmla="*/ 2147483646 w 103"/>
                  <a:gd name="T63" fmla="*/ 2147483646 h 93"/>
                  <a:gd name="T64" fmla="*/ 2147483646 w 103"/>
                  <a:gd name="T65" fmla="*/ 2147483646 h 93"/>
                  <a:gd name="T66" fmla="*/ 2147483646 w 103"/>
                  <a:gd name="T67" fmla="*/ 2147483646 h 93"/>
                  <a:gd name="T68" fmla="*/ 2147483646 w 103"/>
                  <a:gd name="T69" fmla="*/ 2147483646 h 93"/>
                  <a:gd name="T70" fmla="*/ 2147483646 w 103"/>
                  <a:gd name="T71" fmla="*/ 2147483646 h 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3" h="93">
                    <a:moveTo>
                      <a:pt x="70" y="13"/>
                    </a:moveTo>
                    <a:cubicBezTo>
                      <a:pt x="64" y="13"/>
                      <a:pt x="64" y="13"/>
                      <a:pt x="64" y="13"/>
                    </a:cubicBezTo>
                    <a:cubicBezTo>
                      <a:pt x="64" y="9"/>
                      <a:pt x="61" y="6"/>
                      <a:pt x="57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2" y="6"/>
                      <a:pt x="40" y="9"/>
                      <a:pt x="39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6"/>
                      <a:pt x="38" y="0"/>
                      <a:pt x="44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5" y="0"/>
                      <a:pt x="70" y="6"/>
                      <a:pt x="70" y="13"/>
                    </a:cubicBezTo>
                    <a:close/>
                    <a:moveTo>
                      <a:pt x="16" y="52"/>
                    </a:move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5"/>
                      <a:pt x="44" y="43"/>
                      <a:pt x="47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9" y="43"/>
                      <a:pt x="62" y="45"/>
                      <a:pt x="62" y="48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88" y="52"/>
                      <a:pt x="88" y="52"/>
                      <a:pt x="88" y="52"/>
                    </a:cubicBezTo>
                    <a:cubicBezTo>
                      <a:pt x="95" y="52"/>
                      <a:pt x="102" y="46"/>
                      <a:pt x="103" y="37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2"/>
                      <a:pt x="98" y="15"/>
                      <a:pt x="91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5" y="15"/>
                      <a:pt x="0" y="22"/>
                      <a:pt x="0" y="2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46"/>
                      <a:pt x="8" y="52"/>
                      <a:pt x="16" y="52"/>
                    </a:cubicBezTo>
                    <a:close/>
                    <a:moveTo>
                      <a:pt x="88" y="56"/>
                    </a:moveTo>
                    <a:cubicBezTo>
                      <a:pt x="62" y="56"/>
                      <a:pt x="62" y="56"/>
                      <a:pt x="62" y="56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2" y="63"/>
                      <a:pt x="59" y="65"/>
                      <a:pt x="57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4" y="65"/>
                      <a:pt x="42" y="63"/>
                      <a:pt x="42" y="60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9" y="56"/>
                      <a:pt x="3" y="53"/>
                      <a:pt x="0" y="47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7"/>
                      <a:pt x="5" y="93"/>
                      <a:pt x="12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91" y="93"/>
                      <a:pt x="91" y="93"/>
                      <a:pt x="91" y="93"/>
                    </a:cubicBezTo>
                    <a:cubicBezTo>
                      <a:pt x="98" y="93"/>
                      <a:pt x="103" y="87"/>
                      <a:pt x="103" y="79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100" y="53"/>
                      <a:pt x="94" y="56"/>
                      <a:pt x="88" y="56"/>
                    </a:cubicBezTo>
                    <a:close/>
                    <a:moveTo>
                      <a:pt x="56" y="47"/>
                    </a:moveTo>
                    <a:cubicBezTo>
                      <a:pt x="47" y="47"/>
                      <a:pt x="47" y="47"/>
                      <a:pt x="47" y="47"/>
                    </a:cubicBezTo>
                    <a:cubicBezTo>
                      <a:pt x="46" y="47"/>
                      <a:pt x="45" y="48"/>
                      <a:pt x="45" y="49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61"/>
                      <a:pt x="46" y="61"/>
                      <a:pt x="47" y="61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7" y="61"/>
                      <a:pt x="58" y="61"/>
                      <a:pt x="58" y="60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48"/>
                      <a:pt x="57" y="47"/>
                      <a:pt x="56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7" name="Freeform 35"/>
              <p:cNvSpPr>
                <a:spLocks noEditPoints="1"/>
              </p:cNvSpPr>
              <p:nvPr/>
            </p:nvSpPr>
            <p:spPr bwMode="auto">
              <a:xfrm>
                <a:off x="7840575" y="4717936"/>
                <a:ext cx="458787" cy="449263"/>
              </a:xfrm>
              <a:custGeom>
                <a:avLst/>
                <a:gdLst>
                  <a:gd name="T0" fmla="*/ 2147483646 w 95"/>
                  <a:gd name="T1" fmla="*/ 2147483646 h 93"/>
                  <a:gd name="T2" fmla="*/ 2147483646 w 95"/>
                  <a:gd name="T3" fmla="*/ 2147483646 h 93"/>
                  <a:gd name="T4" fmla="*/ 2147483646 w 95"/>
                  <a:gd name="T5" fmla="*/ 0 h 93"/>
                  <a:gd name="T6" fmla="*/ 2147483646 w 95"/>
                  <a:gd name="T7" fmla="*/ 2147483646 h 93"/>
                  <a:gd name="T8" fmla="*/ 2147483646 w 95"/>
                  <a:gd name="T9" fmla="*/ 2147483646 h 93"/>
                  <a:gd name="T10" fmla="*/ 2147483646 w 95"/>
                  <a:gd name="T11" fmla="*/ 2147483646 h 93"/>
                  <a:gd name="T12" fmla="*/ 2147483646 w 95"/>
                  <a:gd name="T13" fmla="*/ 2147483646 h 93"/>
                  <a:gd name="T14" fmla="*/ 2147483646 w 95"/>
                  <a:gd name="T15" fmla="*/ 2147483646 h 93"/>
                  <a:gd name="T16" fmla="*/ 2147483646 w 95"/>
                  <a:gd name="T17" fmla="*/ 2147483646 h 93"/>
                  <a:gd name="T18" fmla="*/ 2147483646 w 95"/>
                  <a:gd name="T19" fmla="*/ 2147483646 h 93"/>
                  <a:gd name="T20" fmla="*/ 2147483646 w 95"/>
                  <a:gd name="T21" fmla="*/ 2147483646 h 93"/>
                  <a:gd name="T22" fmla="*/ 2147483646 w 95"/>
                  <a:gd name="T23" fmla="*/ 2147483646 h 93"/>
                  <a:gd name="T24" fmla="*/ 2147483646 w 95"/>
                  <a:gd name="T25" fmla="*/ 2147483646 h 93"/>
                  <a:gd name="T26" fmla="*/ 2147483646 w 95"/>
                  <a:gd name="T27" fmla="*/ 2147483646 h 93"/>
                  <a:gd name="T28" fmla="*/ 2147483646 w 95"/>
                  <a:gd name="T29" fmla="*/ 2147483646 h 93"/>
                  <a:gd name="T30" fmla="*/ 2147483646 w 95"/>
                  <a:gd name="T31" fmla="*/ 2147483646 h 93"/>
                  <a:gd name="T32" fmla="*/ 2147483646 w 95"/>
                  <a:gd name="T33" fmla="*/ 2147483646 h 93"/>
                  <a:gd name="T34" fmla="*/ 2147483646 w 95"/>
                  <a:gd name="T35" fmla="*/ 2147483646 h 93"/>
                  <a:gd name="T36" fmla="*/ 2147483646 w 95"/>
                  <a:gd name="T37" fmla="*/ 2147483646 h 93"/>
                  <a:gd name="T38" fmla="*/ 2147483646 w 95"/>
                  <a:gd name="T39" fmla="*/ 2147483646 h 93"/>
                  <a:gd name="T40" fmla="*/ 2147483646 w 95"/>
                  <a:gd name="T41" fmla="*/ 2147483646 h 93"/>
                  <a:gd name="T42" fmla="*/ 2147483646 w 95"/>
                  <a:gd name="T43" fmla="*/ 2147483646 h 93"/>
                  <a:gd name="T44" fmla="*/ 2147483646 w 95"/>
                  <a:gd name="T45" fmla="*/ 2147483646 h 93"/>
                  <a:gd name="T46" fmla="*/ 2147483646 w 95"/>
                  <a:gd name="T47" fmla="*/ 2147483646 h 93"/>
                  <a:gd name="T48" fmla="*/ 2147483646 w 95"/>
                  <a:gd name="T49" fmla="*/ 2147483646 h 93"/>
                  <a:gd name="T50" fmla="*/ 2147483646 w 95"/>
                  <a:gd name="T51" fmla="*/ 2147483646 h 93"/>
                  <a:gd name="T52" fmla="*/ 2147483646 w 95"/>
                  <a:gd name="T53" fmla="*/ 2147483646 h 93"/>
                  <a:gd name="T54" fmla="*/ 2147483646 w 95"/>
                  <a:gd name="T55" fmla="*/ 2147483646 h 93"/>
                  <a:gd name="T56" fmla="*/ 2147483646 w 95"/>
                  <a:gd name="T57" fmla="*/ 2147483646 h 93"/>
                  <a:gd name="T58" fmla="*/ 2147483646 w 95"/>
                  <a:gd name="T59" fmla="*/ 2147483646 h 93"/>
                  <a:gd name="T60" fmla="*/ 2147483646 w 95"/>
                  <a:gd name="T61" fmla="*/ 2147483646 h 93"/>
                  <a:gd name="T62" fmla="*/ 2147483646 w 95"/>
                  <a:gd name="T63" fmla="*/ 2147483646 h 93"/>
                  <a:gd name="T64" fmla="*/ 2147483646 w 95"/>
                  <a:gd name="T65" fmla="*/ 2147483646 h 93"/>
                  <a:gd name="T66" fmla="*/ 2147483646 w 95"/>
                  <a:gd name="T67" fmla="*/ 2147483646 h 93"/>
                  <a:gd name="T68" fmla="*/ 2147483646 w 95"/>
                  <a:gd name="T69" fmla="*/ 0 h 93"/>
                  <a:gd name="T70" fmla="*/ 2147483646 w 95"/>
                  <a:gd name="T71" fmla="*/ 0 h 93"/>
                  <a:gd name="T72" fmla="*/ 2147483646 w 95"/>
                  <a:gd name="T73" fmla="*/ 2147483646 h 93"/>
                  <a:gd name="T74" fmla="*/ 2147483646 w 95"/>
                  <a:gd name="T75" fmla="*/ 2147483646 h 93"/>
                  <a:gd name="T76" fmla="*/ 2147483646 w 95"/>
                  <a:gd name="T77" fmla="*/ 2147483646 h 93"/>
                  <a:gd name="T78" fmla="*/ 2147483646 w 95"/>
                  <a:gd name="T79" fmla="*/ 2147483646 h 93"/>
                  <a:gd name="T80" fmla="*/ 2147483646 w 95"/>
                  <a:gd name="T81" fmla="*/ 2147483646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5" h="93">
                    <a:moveTo>
                      <a:pt x="2" y="58"/>
                    </a:moveTo>
                    <a:cubicBezTo>
                      <a:pt x="1" y="57"/>
                      <a:pt x="1" y="55"/>
                      <a:pt x="1" y="54"/>
                    </a:cubicBezTo>
                    <a:cubicBezTo>
                      <a:pt x="0" y="48"/>
                      <a:pt x="0" y="42"/>
                      <a:pt x="2" y="35"/>
                    </a:cubicBezTo>
                    <a:cubicBezTo>
                      <a:pt x="3" y="30"/>
                      <a:pt x="6" y="24"/>
                      <a:pt x="9" y="19"/>
                    </a:cubicBezTo>
                    <a:cubicBezTo>
                      <a:pt x="13" y="14"/>
                      <a:pt x="17" y="10"/>
                      <a:pt x="22" y="7"/>
                    </a:cubicBezTo>
                    <a:cubicBezTo>
                      <a:pt x="28" y="3"/>
                      <a:pt x="34" y="1"/>
                      <a:pt x="40" y="0"/>
                    </a:cubicBezTo>
                    <a:cubicBezTo>
                      <a:pt x="41" y="0"/>
                      <a:pt x="43" y="0"/>
                      <a:pt x="45" y="0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4" y="21"/>
                      <a:pt x="44" y="21"/>
                      <a:pt x="43" y="22"/>
                    </a:cubicBezTo>
                    <a:cubicBezTo>
                      <a:pt x="30" y="24"/>
                      <a:pt x="20" y="37"/>
                      <a:pt x="22" y="51"/>
                    </a:cubicBezTo>
                    <a:cubicBezTo>
                      <a:pt x="23" y="52"/>
                      <a:pt x="23" y="53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4"/>
                      <a:pt x="3" y="63"/>
                      <a:pt x="3" y="62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2" y="60"/>
                      <a:pt x="2" y="59"/>
                      <a:pt x="2" y="58"/>
                    </a:cubicBezTo>
                    <a:close/>
                    <a:moveTo>
                      <a:pt x="75" y="76"/>
                    </a:moveTo>
                    <a:cubicBezTo>
                      <a:pt x="70" y="77"/>
                      <a:pt x="70" y="77"/>
                      <a:pt x="70" y="77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6" y="64"/>
                      <a:pt x="66" y="64"/>
                      <a:pt x="65" y="64"/>
                    </a:cubicBezTo>
                    <a:cubicBezTo>
                      <a:pt x="65" y="64"/>
                      <a:pt x="65" y="64"/>
                      <a:pt x="65" y="65"/>
                    </a:cubicBezTo>
                    <a:cubicBezTo>
                      <a:pt x="64" y="65"/>
                      <a:pt x="64" y="66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2" y="67"/>
                      <a:pt x="62" y="67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0" y="68"/>
                      <a:pt x="60" y="69"/>
                      <a:pt x="59" y="69"/>
                    </a:cubicBezTo>
                    <a:cubicBezTo>
                      <a:pt x="59" y="69"/>
                      <a:pt x="58" y="69"/>
                      <a:pt x="58" y="69"/>
                    </a:cubicBezTo>
                    <a:cubicBezTo>
                      <a:pt x="58" y="70"/>
                      <a:pt x="57" y="70"/>
                      <a:pt x="57" y="70"/>
                    </a:cubicBezTo>
                    <a:cubicBezTo>
                      <a:pt x="56" y="70"/>
                      <a:pt x="56" y="70"/>
                      <a:pt x="55" y="70"/>
                    </a:cubicBezTo>
                    <a:cubicBezTo>
                      <a:pt x="55" y="71"/>
                      <a:pt x="55" y="71"/>
                      <a:pt x="54" y="71"/>
                    </a:cubicBezTo>
                    <a:cubicBezTo>
                      <a:pt x="53" y="71"/>
                      <a:pt x="52" y="71"/>
                      <a:pt x="51" y="71"/>
                    </a:cubicBezTo>
                    <a:cubicBezTo>
                      <a:pt x="50" y="72"/>
                      <a:pt x="49" y="72"/>
                      <a:pt x="48" y="72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48" y="72"/>
                      <a:pt x="47" y="72"/>
                      <a:pt x="47" y="72"/>
                    </a:cubicBezTo>
                    <a:cubicBezTo>
                      <a:pt x="46" y="72"/>
                      <a:pt x="45" y="72"/>
                      <a:pt x="44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3" y="71"/>
                      <a:pt x="42" y="71"/>
                      <a:pt x="41" y="71"/>
                    </a:cubicBezTo>
                    <a:cubicBezTo>
                      <a:pt x="41" y="71"/>
                      <a:pt x="40" y="71"/>
                      <a:pt x="40" y="71"/>
                    </a:cubicBezTo>
                    <a:cubicBezTo>
                      <a:pt x="39" y="70"/>
                      <a:pt x="39" y="70"/>
                      <a:pt x="38" y="70"/>
                    </a:cubicBezTo>
                    <a:cubicBezTo>
                      <a:pt x="37" y="70"/>
                      <a:pt x="37" y="70"/>
                      <a:pt x="37" y="69"/>
                    </a:cubicBezTo>
                    <a:cubicBezTo>
                      <a:pt x="36" y="69"/>
                      <a:pt x="36" y="69"/>
                      <a:pt x="35" y="68"/>
                    </a:cubicBezTo>
                    <a:cubicBezTo>
                      <a:pt x="35" y="68"/>
                      <a:pt x="34" y="68"/>
                      <a:pt x="34" y="68"/>
                    </a:cubicBezTo>
                    <a:cubicBezTo>
                      <a:pt x="33" y="67"/>
                      <a:pt x="33" y="67"/>
                      <a:pt x="32" y="67"/>
                    </a:cubicBezTo>
                    <a:cubicBezTo>
                      <a:pt x="32" y="66"/>
                      <a:pt x="32" y="66"/>
                      <a:pt x="31" y="66"/>
                    </a:cubicBezTo>
                    <a:cubicBezTo>
                      <a:pt x="31" y="65"/>
                      <a:pt x="30" y="65"/>
                      <a:pt x="30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8" y="63"/>
                      <a:pt x="27" y="62"/>
                      <a:pt x="27" y="61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11" y="77"/>
                      <a:pt x="15" y="81"/>
                      <a:pt x="20" y="85"/>
                    </a:cubicBezTo>
                    <a:cubicBezTo>
                      <a:pt x="25" y="88"/>
                      <a:pt x="30" y="91"/>
                      <a:pt x="36" y="92"/>
                    </a:cubicBezTo>
                    <a:cubicBezTo>
                      <a:pt x="38" y="93"/>
                      <a:pt x="40" y="93"/>
                      <a:pt x="41" y="93"/>
                    </a:cubicBezTo>
                    <a:cubicBezTo>
                      <a:pt x="42" y="93"/>
                      <a:pt x="42" y="93"/>
                      <a:pt x="43" y="93"/>
                    </a:cubicBezTo>
                    <a:cubicBezTo>
                      <a:pt x="44" y="93"/>
                      <a:pt x="45" y="93"/>
                      <a:pt x="47" y="93"/>
                    </a:cubicBezTo>
                    <a:cubicBezTo>
                      <a:pt x="47" y="93"/>
                      <a:pt x="48" y="93"/>
                      <a:pt x="49" y="93"/>
                    </a:cubicBezTo>
                    <a:cubicBezTo>
                      <a:pt x="50" y="93"/>
                      <a:pt x="50" y="93"/>
                      <a:pt x="51" y="93"/>
                    </a:cubicBezTo>
                    <a:cubicBezTo>
                      <a:pt x="52" y="93"/>
                      <a:pt x="54" y="93"/>
                      <a:pt x="55" y="93"/>
                    </a:cubicBezTo>
                    <a:cubicBezTo>
                      <a:pt x="61" y="92"/>
                      <a:pt x="67" y="90"/>
                      <a:pt x="72" y="86"/>
                    </a:cubicBezTo>
                    <a:cubicBezTo>
                      <a:pt x="77" y="83"/>
                      <a:pt x="82" y="79"/>
                      <a:pt x="85" y="75"/>
                    </a:cubicBezTo>
                    <a:lnTo>
                      <a:pt x="75" y="76"/>
                    </a:lnTo>
                    <a:close/>
                    <a:moveTo>
                      <a:pt x="94" y="39"/>
                    </a:moveTo>
                    <a:cubicBezTo>
                      <a:pt x="93" y="33"/>
                      <a:pt x="90" y="27"/>
                      <a:pt x="87" y="21"/>
                    </a:cubicBezTo>
                    <a:cubicBezTo>
                      <a:pt x="84" y="16"/>
                      <a:pt x="80" y="12"/>
                      <a:pt x="75" y="8"/>
                    </a:cubicBezTo>
                    <a:cubicBezTo>
                      <a:pt x="70" y="5"/>
                      <a:pt x="64" y="2"/>
                      <a:pt x="58" y="1"/>
                    </a:cubicBezTo>
                    <a:cubicBezTo>
                      <a:pt x="57" y="0"/>
                      <a:pt x="55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62" y="24"/>
                      <a:pt x="71" y="32"/>
                      <a:pt x="72" y="42"/>
                    </a:cubicBezTo>
                    <a:cubicBezTo>
                      <a:pt x="73" y="48"/>
                      <a:pt x="72" y="53"/>
                      <a:pt x="70" y="57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89" y="68"/>
                      <a:pt x="89" y="68"/>
                      <a:pt x="89" y="68"/>
                    </a:cubicBezTo>
                    <a:cubicBezTo>
                      <a:pt x="91" y="65"/>
                      <a:pt x="92" y="61"/>
                      <a:pt x="93" y="58"/>
                    </a:cubicBezTo>
                    <a:cubicBezTo>
                      <a:pt x="95" y="51"/>
                      <a:pt x="95" y="45"/>
                      <a:pt x="94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8" name="Freeform 36"/>
              <p:cNvSpPr>
                <a:spLocks noEditPoints="1"/>
              </p:cNvSpPr>
              <p:nvPr/>
            </p:nvSpPr>
            <p:spPr bwMode="auto">
              <a:xfrm>
                <a:off x="3840326" y="2028824"/>
                <a:ext cx="449262" cy="455612"/>
              </a:xfrm>
              <a:custGeom>
                <a:avLst/>
                <a:gdLst>
                  <a:gd name="T0" fmla="*/ 2147483646 w 93"/>
                  <a:gd name="T1" fmla="*/ 2147483646 h 94"/>
                  <a:gd name="T2" fmla="*/ 2147483646 w 93"/>
                  <a:gd name="T3" fmla="*/ 2147483646 h 94"/>
                  <a:gd name="T4" fmla="*/ 2147483646 w 93"/>
                  <a:gd name="T5" fmla="*/ 2147483646 h 94"/>
                  <a:gd name="T6" fmla="*/ 0 w 93"/>
                  <a:gd name="T7" fmla="*/ 2147483646 h 94"/>
                  <a:gd name="T8" fmla="*/ 2147483646 w 93"/>
                  <a:gd name="T9" fmla="*/ 2147483646 h 94"/>
                  <a:gd name="T10" fmla="*/ 2147483646 w 93"/>
                  <a:gd name="T11" fmla="*/ 2147483646 h 94"/>
                  <a:gd name="T12" fmla="*/ 2147483646 w 93"/>
                  <a:gd name="T13" fmla="*/ 0 h 94"/>
                  <a:gd name="T14" fmla="*/ 2147483646 w 93"/>
                  <a:gd name="T15" fmla="*/ 2147483646 h 94"/>
                  <a:gd name="T16" fmla="*/ 2147483646 w 93"/>
                  <a:gd name="T17" fmla="*/ 2147483646 h 94"/>
                  <a:gd name="T18" fmla="*/ 2147483646 w 93"/>
                  <a:gd name="T19" fmla="*/ 0 h 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3" h="94">
                    <a:moveTo>
                      <a:pt x="44" y="49"/>
                    </a:move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74"/>
                      <a:pt x="68" y="94"/>
                      <a:pt x="44" y="94"/>
                    </a:cubicBezTo>
                    <a:cubicBezTo>
                      <a:pt x="19" y="94"/>
                      <a:pt x="0" y="74"/>
                      <a:pt x="0" y="49"/>
                    </a:cubicBezTo>
                    <a:cubicBezTo>
                      <a:pt x="0" y="25"/>
                      <a:pt x="19" y="5"/>
                      <a:pt x="44" y="5"/>
                    </a:cubicBezTo>
                    <a:lnTo>
                      <a:pt x="44" y="49"/>
                    </a:lnTo>
                    <a:close/>
                    <a:moveTo>
                      <a:pt x="49" y="0"/>
                    </a:moveTo>
                    <a:cubicBezTo>
                      <a:pt x="49" y="44"/>
                      <a:pt x="49" y="44"/>
                      <a:pt x="49" y="44"/>
                    </a:cubicBezTo>
                    <a:cubicBezTo>
                      <a:pt x="93" y="44"/>
                      <a:pt x="93" y="44"/>
                      <a:pt x="93" y="44"/>
                    </a:cubicBezTo>
                    <a:cubicBezTo>
                      <a:pt x="93" y="20"/>
                      <a:pt x="74" y="0"/>
                      <a:pt x="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9" name="Freeform 37"/>
              <p:cNvSpPr>
                <a:spLocks/>
              </p:cNvSpPr>
              <p:nvPr/>
            </p:nvSpPr>
            <p:spPr bwMode="auto">
              <a:xfrm>
                <a:off x="4516692" y="2783631"/>
                <a:ext cx="373063" cy="541337"/>
              </a:xfrm>
              <a:custGeom>
                <a:avLst/>
                <a:gdLst>
                  <a:gd name="T0" fmla="*/ 2147483646 w 77"/>
                  <a:gd name="T1" fmla="*/ 2147483646 h 112"/>
                  <a:gd name="T2" fmla="*/ 2147483646 w 77"/>
                  <a:gd name="T3" fmla="*/ 2147483646 h 112"/>
                  <a:gd name="T4" fmla="*/ 2147483646 w 77"/>
                  <a:gd name="T5" fmla="*/ 2147483646 h 112"/>
                  <a:gd name="T6" fmla="*/ 2147483646 w 77"/>
                  <a:gd name="T7" fmla="*/ 2147483646 h 112"/>
                  <a:gd name="T8" fmla="*/ 2147483646 w 77"/>
                  <a:gd name="T9" fmla="*/ 2147483646 h 112"/>
                  <a:gd name="T10" fmla="*/ 2147483646 w 77"/>
                  <a:gd name="T11" fmla="*/ 2147483646 h 112"/>
                  <a:gd name="T12" fmla="*/ 2147483646 w 77"/>
                  <a:gd name="T13" fmla="*/ 2147483646 h 112"/>
                  <a:gd name="T14" fmla="*/ 2147483646 w 77"/>
                  <a:gd name="T15" fmla="*/ 2147483646 h 112"/>
                  <a:gd name="T16" fmla="*/ 2147483646 w 77"/>
                  <a:gd name="T17" fmla="*/ 2147483646 h 112"/>
                  <a:gd name="T18" fmla="*/ 2147483646 w 77"/>
                  <a:gd name="T19" fmla="*/ 2147483646 h 112"/>
                  <a:gd name="T20" fmla="*/ 2147483646 w 77"/>
                  <a:gd name="T21" fmla="*/ 0 h 112"/>
                  <a:gd name="T22" fmla="*/ 2147483646 w 77"/>
                  <a:gd name="T23" fmla="*/ 0 h 112"/>
                  <a:gd name="T24" fmla="*/ 2147483646 w 77"/>
                  <a:gd name="T25" fmla="*/ 2147483646 h 112"/>
                  <a:gd name="T26" fmla="*/ 2147483646 w 77"/>
                  <a:gd name="T27" fmla="*/ 2147483646 h 112"/>
                  <a:gd name="T28" fmla="*/ 0 w 77"/>
                  <a:gd name="T29" fmla="*/ 2147483646 h 112"/>
                  <a:gd name="T30" fmla="*/ 2147483646 w 77"/>
                  <a:gd name="T31" fmla="*/ 2147483646 h 112"/>
                  <a:gd name="T32" fmla="*/ 2147483646 w 77"/>
                  <a:gd name="T33" fmla="*/ 2147483646 h 112"/>
                  <a:gd name="T34" fmla="*/ 2147483646 w 77"/>
                  <a:gd name="T35" fmla="*/ 2147483646 h 112"/>
                  <a:gd name="T36" fmla="*/ 2147483646 w 77"/>
                  <a:gd name="T37" fmla="*/ 2147483646 h 112"/>
                  <a:gd name="T38" fmla="*/ 2147483646 w 77"/>
                  <a:gd name="T39" fmla="*/ 2147483646 h 112"/>
                  <a:gd name="T40" fmla="*/ 2147483646 w 77"/>
                  <a:gd name="T41" fmla="*/ 2147483646 h 112"/>
                  <a:gd name="T42" fmla="*/ 2147483646 w 77"/>
                  <a:gd name="T43" fmla="*/ 2147483646 h 112"/>
                  <a:gd name="T44" fmla="*/ 2147483646 w 77"/>
                  <a:gd name="T45" fmla="*/ 2147483646 h 112"/>
                  <a:gd name="T46" fmla="*/ 2147483646 w 77"/>
                  <a:gd name="T47" fmla="*/ 2147483646 h 112"/>
                  <a:gd name="T48" fmla="*/ 2147483646 w 77"/>
                  <a:gd name="T49" fmla="*/ 2147483646 h 112"/>
                  <a:gd name="T50" fmla="*/ 2147483646 w 77"/>
                  <a:gd name="T51" fmla="*/ 2147483646 h 112"/>
                  <a:gd name="T52" fmla="*/ 2147483646 w 77"/>
                  <a:gd name="T53" fmla="*/ 2147483646 h 112"/>
                  <a:gd name="T54" fmla="*/ 2147483646 w 77"/>
                  <a:gd name="T55" fmla="*/ 2147483646 h 112"/>
                  <a:gd name="T56" fmla="*/ 2147483646 w 77"/>
                  <a:gd name="T57" fmla="*/ 2147483646 h 1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7" h="112">
                    <a:moveTo>
                      <a:pt x="77" y="74"/>
                    </a:moveTo>
                    <a:cubicBezTo>
                      <a:pt x="77" y="63"/>
                      <a:pt x="68" y="54"/>
                      <a:pt x="50" y="49"/>
                    </a:cubicBezTo>
                    <a:cubicBezTo>
                      <a:pt x="48" y="49"/>
                      <a:pt x="38" y="46"/>
                      <a:pt x="36" y="46"/>
                    </a:cubicBezTo>
                    <a:cubicBezTo>
                      <a:pt x="23" y="42"/>
                      <a:pt x="19" y="40"/>
                      <a:pt x="19" y="37"/>
                    </a:cubicBezTo>
                    <a:cubicBezTo>
                      <a:pt x="19" y="33"/>
                      <a:pt x="24" y="28"/>
                      <a:pt x="38" y="28"/>
                    </a:cubicBezTo>
                    <a:cubicBezTo>
                      <a:pt x="48" y="28"/>
                      <a:pt x="58" y="35"/>
                      <a:pt x="58" y="35"/>
                    </a:cubicBezTo>
                    <a:cubicBezTo>
                      <a:pt x="61" y="38"/>
                      <a:pt x="64" y="38"/>
                      <a:pt x="67" y="35"/>
                    </a:cubicBezTo>
                    <a:cubicBezTo>
                      <a:pt x="67" y="35"/>
                      <a:pt x="71" y="31"/>
                      <a:pt x="71" y="28"/>
                    </a:cubicBezTo>
                    <a:cubicBezTo>
                      <a:pt x="71" y="23"/>
                      <a:pt x="59" y="16"/>
                      <a:pt x="47" y="13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2"/>
                      <a:pt x="44" y="0"/>
                      <a:pt x="42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0"/>
                      <a:pt x="31" y="2"/>
                      <a:pt x="31" y="4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11" y="14"/>
                      <a:pt x="0" y="25"/>
                      <a:pt x="0" y="37"/>
                    </a:cubicBezTo>
                    <a:cubicBezTo>
                      <a:pt x="0" y="51"/>
                      <a:pt x="14" y="57"/>
                      <a:pt x="29" y="61"/>
                    </a:cubicBezTo>
                    <a:cubicBezTo>
                      <a:pt x="31" y="61"/>
                      <a:pt x="43" y="64"/>
                      <a:pt x="45" y="65"/>
                    </a:cubicBezTo>
                    <a:cubicBezTo>
                      <a:pt x="56" y="68"/>
                      <a:pt x="59" y="72"/>
                      <a:pt x="59" y="75"/>
                    </a:cubicBezTo>
                    <a:cubicBezTo>
                      <a:pt x="59" y="79"/>
                      <a:pt x="54" y="84"/>
                      <a:pt x="40" y="84"/>
                    </a:cubicBezTo>
                    <a:cubicBezTo>
                      <a:pt x="30" y="84"/>
                      <a:pt x="16" y="75"/>
                      <a:pt x="16" y="75"/>
                    </a:cubicBezTo>
                    <a:cubicBezTo>
                      <a:pt x="12" y="73"/>
                      <a:pt x="9" y="74"/>
                      <a:pt x="6" y="77"/>
                    </a:cubicBezTo>
                    <a:cubicBezTo>
                      <a:pt x="6" y="77"/>
                      <a:pt x="3" y="80"/>
                      <a:pt x="3" y="84"/>
                    </a:cubicBezTo>
                    <a:cubicBezTo>
                      <a:pt x="3" y="89"/>
                      <a:pt x="17" y="96"/>
                      <a:pt x="31" y="99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10"/>
                      <a:pt x="33" y="112"/>
                      <a:pt x="36" y="112"/>
                    </a:cubicBezTo>
                    <a:cubicBezTo>
                      <a:pt x="42" y="112"/>
                      <a:pt x="42" y="112"/>
                      <a:pt x="42" y="112"/>
                    </a:cubicBezTo>
                    <a:cubicBezTo>
                      <a:pt x="44" y="112"/>
                      <a:pt x="47" y="110"/>
                      <a:pt x="47" y="108"/>
                    </a:cubicBezTo>
                    <a:cubicBezTo>
                      <a:pt x="47" y="99"/>
                      <a:pt x="47" y="99"/>
                      <a:pt x="47" y="99"/>
                    </a:cubicBezTo>
                    <a:cubicBezTo>
                      <a:pt x="68" y="97"/>
                      <a:pt x="77" y="86"/>
                      <a:pt x="77" y="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AAA9AF9-F7F8-20B9-FE86-75F6A29393F1}"/>
              </a:ext>
            </a:extLst>
          </p:cNvPr>
          <p:cNvSpPr txBox="1"/>
          <p:nvPr/>
        </p:nvSpPr>
        <p:spPr>
          <a:xfrm>
            <a:off x="384464" y="230109"/>
            <a:ext cx="11544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Bugungi kunda 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10</a:t>
            </a:r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0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ta davlat OTMlarida 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Korrupsiyaga qarshi kurashish “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komplayens- nazorat” tizimini boshqarish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bo‘limlari  faoliyat olib bormoqda. 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C0BE8-1C9E-1AC4-17E4-6D6A83C494CB}"/>
              </a:ext>
            </a:extLst>
          </p:cNvPr>
          <p:cNvSpPr txBox="1"/>
          <p:nvPr/>
        </p:nvSpPr>
        <p:spPr>
          <a:xfrm>
            <a:off x="4824026" y="2760362"/>
            <a:ext cx="2344322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uz-Cyrl-UZ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KORRUPSIYAGA QARSHI KURASHISH “</a:t>
            </a:r>
            <a:r>
              <a:rPr kumimoji="0" lang="uz-Cyrl-UZ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KOMPLAYENS NAZORAT" TIZIMINI BOSHQARISH</a:t>
            </a:r>
            <a:r>
              <a:rPr kumimoji="0" lang="uz-Cyrl-UZ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BO‘LIMLARI</a:t>
            </a:r>
          </a:p>
          <a:p>
            <a:pPr algn="ctr"/>
            <a:r>
              <a:rPr kumimoji="0" lang="uz-Cyrl-UZ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z-Cyrl-U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VAZIFALARI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B5C14C-76DD-A24B-B6B5-E6BB4DC42921}"/>
              </a:ext>
            </a:extLst>
          </p:cNvPr>
          <p:cNvSpPr txBox="1"/>
          <p:nvPr/>
        </p:nvSpPr>
        <p:spPr>
          <a:xfrm>
            <a:off x="342900" y="196261"/>
            <a:ext cx="11544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“Yo‘l xaritasi”</a:t>
            </a:r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da belgilangan vazifalarni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ng </a:t>
            </a:r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ijrosi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ni ta’minlash bo‘yicha </a:t>
            </a:r>
            <a:b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</a:b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202</a:t>
            </a:r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5</a:t>
            </a:r>
            <a:r>
              <a:rPr lang="uz-Cyrl-UZ" sz="2000" b="1" dirty="0">
                <a:solidFill>
                  <a:srgbClr val="C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-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yil</a:t>
            </a:r>
            <a:r>
              <a:rPr lang="uz-Cyrl-UZ" sz="2000" b="1" dirty="0">
                <a:solidFill>
                  <a:srgbClr val="C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ning </a:t>
            </a:r>
            <a:r>
              <a:rPr kumimoji="0" lang="uz-Latn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1-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yarim yillikda tizimda  korrupsiyani oldini olish  sohasida qator ishlar amalga oshirildi.</a:t>
            </a:r>
          </a:p>
          <a:p>
            <a:pPr algn="ctr"/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0830A92-774E-0860-2057-38B70A723541}"/>
              </a:ext>
            </a:extLst>
          </p:cNvPr>
          <p:cNvGrpSpPr/>
          <p:nvPr/>
        </p:nvGrpSpPr>
        <p:grpSpPr>
          <a:xfrm>
            <a:off x="614796" y="1211924"/>
            <a:ext cx="10607386" cy="877233"/>
            <a:chOff x="2736256" y="598175"/>
            <a:chExt cx="8191062" cy="803220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DB7679B3-D6EC-6BD0-9374-45B691BA526A}"/>
                </a:ext>
              </a:extLst>
            </p:cNvPr>
            <p:cNvGrpSpPr/>
            <p:nvPr/>
          </p:nvGrpSpPr>
          <p:grpSpPr>
            <a:xfrm>
              <a:off x="4967633" y="598175"/>
              <a:ext cx="5959685" cy="803220"/>
              <a:chOff x="2073286" y="1121875"/>
              <a:chExt cx="5959685" cy="803220"/>
            </a:xfrm>
          </p:grpSpPr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8062E910-F983-6615-FD85-0A78FA27C3A9}"/>
                  </a:ext>
                </a:extLst>
              </p:cNvPr>
              <p:cNvGrpSpPr/>
              <p:nvPr/>
            </p:nvGrpSpPr>
            <p:grpSpPr>
              <a:xfrm>
                <a:off x="4330306" y="1121875"/>
                <a:ext cx="3702665" cy="786506"/>
                <a:chOff x="656063" y="1484784"/>
                <a:chExt cx="8092401" cy="2696583"/>
              </a:xfrm>
            </p:grpSpPr>
            <p:sp>
              <p:nvSpPr>
                <p:cNvPr id="24" name="Shape">
                  <a:extLst>
                    <a:ext uri="{FF2B5EF4-FFF2-40B4-BE49-F238E27FC236}">
                      <a16:creationId xmlns:a16="http://schemas.microsoft.com/office/drawing/2014/main" id="{3E563D77-A315-66E7-9FBD-85BFF21B6343}"/>
                    </a:ext>
                  </a:extLst>
                </p:cNvPr>
                <p:cNvSpPr/>
                <p:nvPr/>
              </p:nvSpPr>
              <p:spPr>
                <a:xfrm>
                  <a:off x="5553340" y="1484784"/>
                  <a:ext cx="3195124" cy="26965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4" h="21297" extrusionOk="0">
                      <a:moveTo>
                        <a:pt x="1444" y="4079"/>
                      </a:moveTo>
                      <a:lnTo>
                        <a:pt x="6764" y="455"/>
                      </a:lnTo>
                      <a:cubicBezTo>
                        <a:pt x="7655" y="-151"/>
                        <a:pt x="8753" y="-151"/>
                        <a:pt x="9643" y="455"/>
                      </a:cubicBezTo>
                      <a:lnTo>
                        <a:pt x="14962" y="4079"/>
                      </a:lnTo>
                      <a:cubicBezTo>
                        <a:pt x="15854" y="4685"/>
                        <a:pt x="16402" y="5808"/>
                        <a:pt x="16402" y="7022"/>
                      </a:cubicBezTo>
                      <a:lnTo>
                        <a:pt x="16402" y="7923"/>
                      </a:lnTo>
                      <a:cubicBezTo>
                        <a:pt x="16402" y="8921"/>
                        <a:pt x="17057" y="9813"/>
                        <a:pt x="17901" y="9811"/>
                      </a:cubicBezTo>
                      <a:cubicBezTo>
                        <a:pt x="18242" y="9808"/>
                        <a:pt x="18554" y="9670"/>
                        <a:pt x="18804" y="9443"/>
                      </a:cubicBezTo>
                      <a:cubicBezTo>
                        <a:pt x="18859" y="9375"/>
                        <a:pt x="18918" y="9310"/>
                        <a:pt x="18980" y="9253"/>
                      </a:cubicBezTo>
                      <a:cubicBezTo>
                        <a:pt x="19102" y="9142"/>
                        <a:pt x="19239" y="9053"/>
                        <a:pt x="19386" y="8991"/>
                      </a:cubicBezTo>
                      <a:cubicBezTo>
                        <a:pt x="19544" y="8923"/>
                        <a:pt x="19714" y="8886"/>
                        <a:pt x="19890" y="8886"/>
                      </a:cubicBezTo>
                      <a:cubicBezTo>
                        <a:pt x="20851" y="8886"/>
                        <a:pt x="21600" y="9957"/>
                        <a:pt x="21327" y="11141"/>
                      </a:cubicBezTo>
                      <a:cubicBezTo>
                        <a:pt x="21210" y="11652"/>
                        <a:pt x="20880" y="12077"/>
                        <a:pt x="20465" y="12275"/>
                      </a:cubicBezTo>
                      <a:cubicBezTo>
                        <a:pt x="20078" y="12458"/>
                        <a:pt x="19707" y="12440"/>
                        <a:pt x="19386" y="12304"/>
                      </a:cubicBezTo>
                      <a:cubicBezTo>
                        <a:pt x="19237" y="12239"/>
                        <a:pt x="19097" y="12150"/>
                        <a:pt x="18973" y="12037"/>
                      </a:cubicBezTo>
                      <a:cubicBezTo>
                        <a:pt x="18916" y="11982"/>
                        <a:pt x="18861" y="11923"/>
                        <a:pt x="18808" y="11861"/>
                      </a:cubicBezTo>
                      <a:cubicBezTo>
                        <a:pt x="18558" y="11631"/>
                        <a:pt x="18244" y="11490"/>
                        <a:pt x="17903" y="11487"/>
                      </a:cubicBezTo>
                      <a:cubicBezTo>
                        <a:pt x="17073" y="11479"/>
                        <a:pt x="16397" y="12396"/>
                        <a:pt x="16397" y="13375"/>
                      </a:cubicBezTo>
                      <a:lnTo>
                        <a:pt x="16397" y="14276"/>
                      </a:lnTo>
                      <a:cubicBezTo>
                        <a:pt x="16397" y="15490"/>
                        <a:pt x="15849" y="16610"/>
                        <a:pt x="14958" y="17219"/>
                      </a:cubicBezTo>
                      <a:lnTo>
                        <a:pt x="9638" y="20843"/>
                      </a:lnTo>
                      <a:cubicBezTo>
                        <a:pt x="8746" y="21449"/>
                        <a:pt x="7648" y="21449"/>
                        <a:pt x="6759" y="20843"/>
                      </a:cubicBezTo>
                      <a:lnTo>
                        <a:pt x="1439" y="17219"/>
                      </a:lnTo>
                      <a:cubicBezTo>
                        <a:pt x="548" y="16613"/>
                        <a:pt x="0" y="15490"/>
                        <a:pt x="0" y="14276"/>
                      </a:cubicBezTo>
                      <a:lnTo>
                        <a:pt x="0" y="7027"/>
                      </a:lnTo>
                      <a:cubicBezTo>
                        <a:pt x="5" y="5808"/>
                        <a:pt x="552" y="4688"/>
                        <a:pt x="1444" y="4079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Shape">
                  <a:extLst>
                    <a:ext uri="{FF2B5EF4-FFF2-40B4-BE49-F238E27FC236}">
                      <a16:creationId xmlns:a16="http://schemas.microsoft.com/office/drawing/2014/main" id="{664FD77A-C74A-0E41-A2EB-68CD761EAACD}"/>
                    </a:ext>
                  </a:extLst>
                </p:cNvPr>
                <p:cNvSpPr/>
                <p:nvPr/>
              </p:nvSpPr>
              <p:spPr>
                <a:xfrm>
                  <a:off x="3121827" y="1484784"/>
                  <a:ext cx="3195124" cy="26965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4" h="21297" extrusionOk="0">
                      <a:moveTo>
                        <a:pt x="1444" y="4079"/>
                      </a:moveTo>
                      <a:lnTo>
                        <a:pt x="6764" y="455"/>
                      </a:lnTo>
                      <a:cubicBezTo>
                        <a:pt x="7655" y="-151"/>
                        <a:pt x="8753" y="-151"/>
                        <a:pt x="9643" y="455"/>
                      </a:cubicBezTo>
                      <a:lnTo>
                        <a:pt x="14962" y="4079"/>
                      </a:lnTo>
                      <a:cubicBezTo>
                        <a:pt x="15854" y="4685"/>
                        <a:pt x="16402" y="5808"/>
                        <a:pt x="16402" y="7022"/>
                      </a:cubicBezTo>
                      <a:lnTo>
                        <a:pt x="16402" y="7923"/>
                      </a:lnTo>
                      <a:cubicBezTo>
                        <a:pt x="16402" y="8921"/>
                        <a:pt x="17057" y="9813"/>
                        <a:pt x="17901" y="9811"/>
                      </a:cubicBezTo>
                      <a:cubicBezTo>
                        <a:pt x="18242" y="9808"/>
                        <a:pt x="18554" y="9670"/>
                        <a:pt x="18804" y="9443"/>
                      </a:cubicBezTo>
                      <a:cubicBezTo>
                        <a:pt x="18859" y="9375"/>
                        <a:pt x="18918" y="9310"/>
                        <a:pt x="18980" y="9253"/>
                      </a:cubicBezTo>
                      <a:cubicBezTo>
                        <a:pt x="19102" y="9142"/>
                        <a:pt x="19239" y="9053"/>
                        <a:pt x="19386" y="8991"/>
                      </a:cubicBezTo>
                      <a:cubicBezTo>
                        <a:pt x="19544" y="8923"/>
                        <a:pt x="19714" y="8886"/>
                        <a:pt x="19890" y="8886"/>
                      </a:cubicBezTo>
                      <a:cubicBezTo>
                        <a:pt x="20851" y="8886"/>
                        <a:pt x="21600" y="9957"/>
                        <a:pt x="21327" y="11141"/>
                      </a:cubicBezTo>
                      <a:cubicBezTo>
                        <a:pt x="21210" y="11652"/>
                        <a:pt x="20880" y="12077"/>
                        <a:pt x="20465" y="12275"/>
                      </a:cubicBezTo>
                      <a:cubicBezTo>
                        <a:pt x="20078" y="12458"/>
                        <a:pt x="19707" y="12440"/>
                        <a:pt x="19386" y="12304"/>
                      </a:cubicBezTo>
                      <a:cubicBezTo>
                        <a:pt x="19237" y="12239"/>
                        <a:pt x="19097" y="12150"/>
                        <a:pt x="18973" y="12037"/>
                      </a:cubicBezTo>
                      <a:cubicBezTo>
                        <a:pt x="18916" y="11982"/>
                        <a:pt x="18861" y="11923"/>
                        <a:pt x="18808" y="11861"/>
                      </a:cubicBezTo>
                      <a:cubicBezTo>
                        <a:pt x="18558" y="11631"/>
                        <a:pt x="18244" y="11490"/>
                        <a:pt x="17903" y="11487"/>
                      </a:cubicBezTo>
                      <a:cubicBezTo>
                        <a:pt x="17073" y="11479"/>
                        <a:pt x="16397" y="12396"/>
                        <a:pt x="16397" y="13375"/>
                      </a:cubicBezTo>
                      <a:lnTo>
                        <a:pt x="16397" y="14276"/>
                      </a:lnTo>
                      <a:cubicBezTo>
                        <a:pt x="16397" y="15490"/>
                        <a:pt x="15849" y="16610"/>
                        <a:pt x="14958" y="17219"/>
                      </a:cubicBezTo>
                      <a:lnTo>
                        <a:pt x="9638" y="20843"/>
                      </a:lnTo>
                      <a:cubicBezTo>
                        <a:pt x="8746" y="21449"/>
                        <a:pt x="7648" y="21449"/>
                        <a:pt x="6759" y="20843"/>
                      </a:cubicBezTo>
                      <a:lnTo>
                        <a:pt x="1439" y="17219"/>
                      </a:lnTo>
                      <a:cubicBezTo>
                        <a:pt x="548" y="16613"/>
                        <a:pt x="0" y="15490"/>
                        <a:pt x="0" y="14276"/>
                      </a:cubicBezTo>
                      <a:lnTo>
                        <a:pt x="0" y="7027"/>
                      </a:lnTo>
                      <a:cubicBezTo>
                        <a:pt x="5" y="5808"/>
                        <a:pt x="555" y="4688"/>
                        <a:pt x="1444" y="4079"/>
                      </a:cubicBezTo>
                      <a:close/>
                    </a:path>
                  </a:pathLst>
                </a:custGeom>
                <a:solidFill>
                  <a:srgbClr val="28B9D4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Shape">
                  <a:extLst>
                    <a:ext uri="{FF2B5EF4-FFF2-40B4-BE49-F238E27FC236}">
                      <a16:creationId xmlns:a16="http://schemas.microsoft.com/office/drawing/2014/main" id="{A56964FD-6183-25DA-795D-69F4CDE8465B}"/>
                    </a:ext>
                  </a:extLst>
                </p:cNvPr>
                <p:cNvSpPr/>
                <p:nvPr/>
              </p:nvSpPr>
              <p:spPr>
                <a:xfrm>
                  <a:off x="656063" y="1484784"/>
                  <a:ext cx="3195126" cy="26965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4" h="21297" extrusionOk="0">
                      <a:moveTo>
                        <a:pt x="1444" y="4079"/>
                      </a:moveTo>
                      <a:lnTo>
                        <a:pt x="6764" y="455"/>
                      </a:lnTo>
                      <a:cubicBezTo>
                        <a:pt x="7655" y="-151"/>
                        <a:pt x="8753" y="-151"/>
                        <a:pt x="9643" y="455"/>
                      </a:cubicBezTo>
                      <a:lnTo>
                        <a:pt x="14962" y="4079"/>
                      </a:lnTo>
                      <a:cubicBezTo>
                        <a:pt x="15854" y="4685"/>
                        <a:pt x="16402" y="5808"/>
                        <a:pt x="16402" y="7022"/>
                      </a:cubicBezTo>
                      <a:lnTo>
                        <a:pt x="16402" y="7923"/>
                      </a:lnTo>
                      <a:cubicBezTo>
                        <a:pt x="16402" y="8921"/>
                        <a:pt x="17057" y="9813"/>
                        <a:pt x="17901" y="9811"/>
                      </a:cubicBezTo>
                      <a:cubicBezTo>
                        <a:pt x="18242" y="9808"/>
                        <a:pt x="18554" y="9670"/>
                        <a:pt x="18804" y="9443"/>
                      </a:cubicBezTo>
                      <a:cubicBezTo>
                        <a:pt x="18859" y="9375"/>
                        <a:pt x="18918" y="9310"/>
                        <a:pt x="18980" y="9253"/>
                      </a:cubicBezTo>
                      <a:cubicBezTo>
                        <a:pt x="19102" y="9142"/>
                        <a:pt x="19239" y="9053"/>
                        <a:pt x="19386" y="8991"/>
                      </a:cubicBezTo>
                      <a:cubicBezTo>
                        <a:pt x="19544" y="8923"/>
                        <a:pt x="19714" y="8886"/>
                        <a:pt x="19890" y="8886"/>
                      </a:cubicBezTo>
                      <a:cubicBezTo>
                        <a:pt x="20851" y="8886"/>
                        <a:pt x="21600" y="9957"/>
                        <a:pt x="21327" y="11141"/>
                      </a:cubicBezTo>
                      <a:cubicBezTo>
                        <a:pt x="21210" y="11652"/>
                        <a:pt x="20880" y="12077"/>
                        <a:pt x="20465" y="12275"/>
                      </a:cubicBezTo>
                      <a:cubicBezTo>
                        <a:pt x="20078" y="12458"/>
                        <a:pt x="19707" y="12440"/>
                        <a:pt x="19386" y="12304"/>
                      </a:cubicBezTo>
                      <a:cubicBezTo>
                        <a:pt x="19237" y="12239"/>
                        <a:pt x="19097" y="12150"/>
                        <a:pt x="18973" y="12037"/>
                      </a:cubicBezTo>
                      <a:cubicBezTo>
                        <a:pt x="18916" y="11982"/>
                        <a:pt x="18861" y="11923"/>
                        <a:pt x="18808" y="11861"/>
                      </a:cubicBezTo>
                      <a:cubicBezTo>
                        <a:pt x="18558" y="11631"/>
                        <a:pt x="18244" y="11490"/>
                        <a:pt x="17903" y="11487"/>
                      </a:cubicBezTo>
                      <a:cubicBezTo>
                        <a:pt x="17073" y="11479"/>
                        <a:pt x="16397" y="12396"/>
                        <a:pt x="16397" y="13375"/>
                      </a:cubicBezTo>
                      <a:lnTo>
                        <a:pt x="16397" y="14276"/>
                      </a:lnTo>
                      <a:cubicBezTo>
                        <a:pt x="16397" y="15490"/>
                        <a:pt x="15849" y="16610"/>
                        <a:pt x="14958" y="17219"/>
                      </a:cubicBezTo>
                      <a:lnTo>
                        <a:pt x="9638" y="20843"/>
                      </a:lnTo>
                      <a:cubicBezTo>
                        <a:pt x="8746" y="21449"/>
                        <a:pt x="7648" y="21449"/>
                        <a:pt x="6759" y="20843"/>
                      </a:cubicBezTo>
                      <a:lnTo>
                        <a:pt x="1439" y="17219"/>
                      </a:lnTo>
                      <a:cubicBezTo>
                        <a:pt x="548" y="16613"/>
                        <a:pt x="0" y="15490"/>
                        <a:pt x="0" y="14276"/>
                      </a:cubicBezTo>
                      <a:lnTo>
                        <a:pt x="0" y="7027"/>
                      </a:lnTo>
                      <a:cubicBezTo>
                        <a:pt x="5" y="5808"/>
                        <a:pt x="555" y="4688"/>
                        <a:pt x="1444" y="4079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70">
                  <a:extLst>
                    <a:ext uri="{FF2B5EF4-FFF2-40B4-BE49-F238E27FC236}">
                      <a16:creationId xmlns:a16="http://schemas.microsoft.com/office/drawing/2014/main" id="{EFFFC655-D630-17C0-E04E-1AFDF851BDA6}"/>
                    </a:ext>
                  </a:extLst>
                </p:cNvPr>
                <p:cNvSpPr/>
                <p:nvPr/>
              </p:nvSpPr>
              <p:spPr>
                <a:xfrm>
                  <a:off x="778352" y="1776205"/>
                  <a:ext cx="2221186" cy="1899415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lvl="0" algn="ctr"/>
                  <a:endPara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95E2D722-1850-BA52-1FA7-F188B67B74D1}"/>
                  </a:ext>
                </a:extLst>
              </p:cNvPr>
              <p:cNvSpPr/>
              <p:nvPr/>
            </p:nvSpPr>
            <p:spPr>
              <a:xfrm>
                <a:off x="3201492" y="1135689"/>
                <a:ext cx="1461925" cy="786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4" h="21297" extrusionOk="0">
                    <a:moveTo>
                      <a:pt x="1444" y="4079"/>
                    </a:moveTo>
                    <a:lnTo>
                      <a:pt x="6764" y="455"/>
                    </a:lnTo>
                    <a:cubicBezTo>
                      <a:pt x="7655" y="-151"/>
                      <a:pt x="8753" y="-151"/>
                      <a:pt x="9643" y="455"/>
                    </a:cubicBezTo>
                    <a:lnTo>
                      <a:pt x="14962" y="4079"/>
                    </a:lnTo>
                    <a:cubicBezTo>
                      <a:pt x="15854" y="4685"/>
                      <a:pt x="16402" y="5808"/>
                      <a:pt x="16402" y="7022"/>
                    </a:cubicBezTo>
                    <a:lnTo>
                      <a:pt x="16402" y="7923"/>
                    </a:lnTo>
                    <a:cubicBezTo>
                      <a:pt x="16402" y="8921"/>
                      <a:pt x="17057" y="9813"/>
                      <a:pt x="17901" y="9811"/>
                    </a:cubicBezTo>
                    <a:cubicBezTo>
                      <a:pt x="18242" y="9808"/>
                      <a:pt x="18554" y="9670"/>
                      <a:pt x="18804" y="9443"/>
                    </a:cubicBezTo>
                    <a:cubicBezTo>
                      <a:pt x="18859" y="9375"/>
                      <a:pt x="18918" y="9310"/>
                      <a:pt x="18980" y="9253"/>
                    </a:cubicBezTo>
                    <a:cubicBezTo>
                      <a:pt x="19102" y="9142"/>
                      <a:pt x="19239" y="9053"/>
                      <a:pt x="19386" y="8991"/>
                    </a:cubicBezTo>
                    <a:cubicBezTo>
                      <a:pt x="19544" y="8923"/>
                      <a:pt x="19714" y="8886"/>
                      <a:pt x="19890" y="8886"/>
                    </a:cubicBezTo>
                    <a:cubicBezTo>
                      <a:pt x="20851" y="8886"/>
                      <a:pt x="21600" y="9957"/>
                      <a:pt x="21327" y="11141"/>
                    </a:cubicBezTo>
                    <a:cubicBezTo>
                      <a:pt x="21210" y="11652"/>
                      <a:pt x="20880" y="12077"/>
                      <a:pt x="20465" y="12275"/>
                    </a:cubicBezTo>
                    <a:cubicBezTo>
                      <a:pt x="20078" y="12458"/>
                      <a:pt x="19707" y="12440"/>
                      <a:pt x="19386" y="12304"/>
                    </a:cubicBezTo>
                    <a:cubicBezTo>
                      <a:pt x="19237" y="12239"/>
                      <a:pt x="19097" y="12150"/>
                      <a:pt x="18973" y="12037"/>
                    </a:cubicBezTo>
                    <a:cubicBezTo>
                      <a:pt x="18916" y="11982"/>
                      <a:pt x="18861" y="11923"/>
                      <a:pt x="18808" y="11861"/>
                    </a:cubicBezTo>
                    <a:cubicBezTo>
                      <a:pt x="18558" y="11631"/>
                      <a:pt x="18244" y="11490"/>
                      <a:pt x="17903" y="11487"/>
                    </a:cubicBezTo>
                    <a:cubicBezTo>
                      <a:pt x="17073" y="11479"/>
                      <a:pt x="16397" y="12396"/>
                      <a:pt x="16397" y="13375"/>
                    </a:cubicBezTo>
                    <a:lnTo>
                      <a:pt x="16397" y="14276"/>
                    </a:lnTo>
                    <a:cubicBezTo>
                      <a:pt x="16397" y="15490"/>
                      <a:pt x="15849" y="16610"/>
                      <a:pt x="14958" y="17219"/>
                    </a:cubicBezTo>
                    <a:lnTo>
                      <a:pt x="9638" y="20843"/>
                    </a:lnTo>
                    <a:cubicBezTo>
                      <a:pt x="8746" y="21449"/>
                      <a:pt x="7648" y="21449"/>
                      <a:pt x="6759" y="20843"/>
                    </a:cubicBezTo>
                    <a:lnTo>
                      <a:pt x="1439" y="17219"/>
                    </a:lnTo>
                    <a:cubicBezTo>
                      <a:pt x="548" y="16613"/>
                      <a:pt x="0" y="15490"/>
                      <a:pt x="0" y="14276"/>
                    </a:cubicBezTo>
                    <a:lnTo>
                      <a:pt x="0" y="7027"/>
                    </a:lnTo>
                    <a:cubicBezTo>
                      <a:pt x="5" y="5808"/>
                      <a:pt x="555" y="4688"/>
                      <a:pt x="1444" y="4079"/>
                    </a:cubicBezTo>
                    <a:close/>
                  </a:path>
                </a:pathLst>
              </a:custGeom>
              <a:solidFill>
                <a:srgbClr val="C00000"/>
              </a:solidFill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EEE99552-4497-B6AB-E053-2602EA3E782E}"/>
                  </a:ext>
                </a:extLst>
              </p:cNvPr>
              <p:cNvSpPr/>
              <p:nvPr/>
            </p:nvSpPr>
            <p:spPr>
              <a:xfrm>
                <a:off x="2073286" y="1138589"/>
                <a:ext cx="1461925" cy="786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4" h="21297" extrusionOk="0">
                    <a:moveTo>
                      <a:pt x="1444" y="4079"/>
                    </a:moveTo>
                    <a:lnTo>
                      <a:pt x="6764" y="455"/>
                    </a:lnTo>
                    <a:cubicBezTo>
                      <a:pt x="7655" y="-151"/>
                      <a:pt x="8753" y="-151"/>
                      <a:pt x="9643" y="455"/>
                    </a:cubicBezTo>
                    <a:lnTo>
                      <a:pt x="14962" y="4079"/>
                    </a:lnTo>
                    <a:cubicBezTo>
                      <a:pt x="15854" y="4685"/>
                      <a:pt x="16402" y="5808"/>
                      <a:pt x="16402" y="7022"/>
                    </a:cubicBezTo>
                    <a:lnTo>
                      <a:pt x="16402" y="7923"/>
                    </a:lnTo>
                    <a:cubicBezTo>
                      <a:pt x="16402" y="8921"/>
                      <a:pt x="17057" y="9813"/>
                      <a:pt x="17901" y="9811"/>
                    </a:cubicBezTo>
                    <a:cubicBezTo>
                      <a:pt x="18242" y="9808"/>
                      <a:pt x="18554" y="9670"/>
                      <a:pt x="18804" y="9443"/>
                    </a:cubicBezTo>
                    <a:cubicBezTo>
                      <a:pt x="18859" y="9375"/>
                      <a:pt x="18918" y="9310"/>
                      <a:pt x="18980" y="9253"/>
                    </a:cubicBezTo>
                    <a:cubicBezTo>
                      <a:pt x="19102" y="9142"/>
                      <a:pt x="19239" y="9053"/>
                      <a:pt x="19386" y="8991"/>
                    </a:cubicBezTo>
                    <a:cubicBezTo>
                      <a:pt x="19544" y="8923"/>
                      <a:pt x="19714" y="8886"/>
                      <a:pt x="19890" y="8886"/>
                    </a:cubicBezTo>
                    <a:cubicBezTo>
                      <a:pt x="20851" y="8886"/>
                      <a:pt x="21600" y="9957"/>
                      <a:pt x="21327" y="11141"/>
                    </a:cubicBezTo>
                    <a:cubicBezTo>
                      <a:pt x="21210" y="11652"/>
                      <a:pt x="20880" y="12077"/>
                      <a:pt x="20465" y="12275"/>
                    </a:cubicBezTo>
                    <a:cubicBezTo>
                      <a:pt x="20078" y="12458"/>
                      <a:pt x="19707" y="12440"/>
                      <a:pt x="19386" y="12304"/>
                    </a:cubicBezTo>
                    <a:cubicBezTo>
                      <a:pt x="19237" y="12239"/>
                      <a:pt x="19097" y="12150"/>
                      <a:pt x="18973" y="12037"/>
                    </a:cubicBezTo>
                    <a:cubicBezTo>
                      <a:pt x="18916" y="11982"/>
                      <a:pt x="18861" y="11923"/>
                      <a:pt x="18808" y="11861"/>
                    </a:cubicBezTo>
                    <a:cubicBezTo>
                      <a:pt x="18558" y="11631"/>
                      <a:pt x="18244" y="11490"/>
                      <a:pt x="17903" y="11487"/>
                    </a:cubicBezTo>
                    <a:cubicBezTo>
                      <a:pt x="17073" y="11479"/>
                      <a:pt x="16397" y="12396"/>
                      <a:pt x="16397" y="13375"/>
                    </a:cubicBezTo>
                    <a:lnTo>
                      <a:pt x="16397" y="14276"/>
                    </a:lnTo>
                    <a:cubicBezTo>
                      <a:pt x="16397" y="15490"/>
                      <a:pt x="15849" y="16610"/>
                      <a:pt x="14958" y="17219"/>
                    </a:cubicBezTo>
                    <a:lnTo>
                      <a:pt x="9638" y="20843"/>
                    </a:lnTo>
                    <a:cubicBezTo>
                      <a:pt x="8746" y="21449"/>
                      <a:pt x="7648" y="21449"/>
                      <a:pt x="6759" y="20843"/>
                    </a:cubicBezTo>
                    <a:lnTo>
                      <a:pt x="1439" y="17219"/>
                    </a:lnTo>
                    <a:cubicBezTo>
                      <a:pt x="548" y="16613"/>
                      <a:pt x="0" y="15490"/>
                      <a:pt x="0" y="14276"/>
                    </a:cubicBezTo>
                    <a:lnTo>
                      <a:pt x="0" y="7027"/>
                    </a:lnTo>
                    <a:cubicBezTo>
                      <a:pt x="5" y="5808"/>
                      <a:pt x="555" y="4688"/>
                      <a:pt x="1444" y="407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43E41033-FFEA-3511-404A-6B1A6487C6FC}"/>
                </a:ext>
              </a:extLst>
            </p:cNvPr>
            <p:cNvSpPr/>
            <p:nvPr/>
          </p:nvSpPr>
          <p:spPr>
            <a:xfrm>
              <a:off x="3858189" y="611989"/>
              <a:ext cx="1461925" cy="78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297" extrusionOk="0">
                  <a:moveTo>
                    <a:pt x="1444" y="4079"/>
                  </a:moveTo>
                  <a:lnTo>
                    <a:pt x="6764" y="455"/>
                  </a:lnTo>
                  <a:cubicBezTo>
                    <a:pt x="7655" y="-151"/>
                    <a:pt x="8753" y="-151"/>
                    <a:pt x="9643" y="455"/>
                  </a:cubicBezTo>
                  <a:lnTo>
                    <a:pt x="14962" y="4079"/>
                  </a:lnTo>
                  <a:cubicBezTo>
                    <a:pt x="15854" y="4685"/>
                    <a:pt x="16402" y="5808"/>
                    <a:pt x="16402" y="7022"/>
                  </a:cubicBezTo>
                  <a:lnTo>
                    <a:pt x="16402" y="7923"/>
                  </a:lnTo>
                  <a:cubicBezTo>
                    <a:pt x="16402" y="8921"/>
                    <a:pt x="17057" y="9813"/>
                    <a:pt x="17901" y="9811"/>
                  </a:cubicBezTo>
                  <a:cubicBezTo>
                    <a:pt x="18242" y="9808"/>
                    <a:pt x="18554" y="9670"/>
                    <a:pt x="18804" y="9443"/>
                  </a:cubicBezTo>
                  <a:cubicBezTo>
                    <a:pt x="18859" y="9375"/>
                    <a:pt x="18918" y="9310"/>
                    <a:pt x="18980" y="9253"/>
                  </a:cubicBezTo>
                  <a:cubicBezTo>
                    <a:pt x="19102" y="9142"/>
                    <a:pt x="19239" y="9053"/>
                    <a:pt x="19386" y="8991"/>
                  </a:cubicBezTo>
                  <a:cubicBezTo>
                    <a:pt x="19544" y="8923"/>
                    <a:pt x="19714" y="8886"/>
                    <a:pt x="19890" y="8886"/>
                  </a:cubicBezTo>
                  <a:cubicBezTo>
                    <a:pt x="20851" y="8886"/>
                    <a:pt x="21600" y="9957"/>
                    <a:pt x="21327" y="11141"/>
                  </a:cubicBezTo>
                  <a:cubicBezTo>
                    <a:pt x="21210" y="11652"/>
                    <a:pt x="20880" y="12077"/>
                    <a:pt x="20465" y="12275"/>
                  </a:cubicBezTo>
                  <a:cubicBezTo>
                    <a:pt x="20078" y="12458"/>
                    <a:pt x="19707" y="12440"/>
                    <a:pt x="19386" y="12304"/>
                  </a:cubicBezTo>
                  <a:cubicBezTo>
                    <a:pt x="19237" y="12239"/>
                    <a:pt x="19097" y="12150"/>
                    <a:pt x="18973" y="12037"/>
                  </a:cubicBezTo>
                  <a:cubicBezTo>
                    <a:pt x="18916" y="11982"/>
                    <a:pt x="18861" y="11923"/>
                    <a:pt x="18808" y="11861"/>
                  </a:cubicBezTo>
                  <a:cubicBezTo>
                    <a:pt x="18558" y="11631"/>
                    <a:pt x="18244" y="11490"/>
                    <a:pt x="17903" y="11487"/>
                  </a:cubicBezTo>
                  <a:cubicBezTo>
                    <a:pt x="17073" y="11479"/>
                    <a:pt x="16397" y="12396"/>
                    <a:pt x="16397" y="13375"/>
                  </a:cubicBezTo>
                  <a:lnTo>
                    <a:pt x="16397" y="14276"/>
                  </a:lnTo>
                  <a:cubicBezTo>
                    <a:pt x="16397" y="15490"/>
                    <a:pt x="15849" y="16610"/>
                    <a:pt x="14958" y="17219"/>
                  </a:cubicBezTo>
                  <a:lnTo>
                    <a:pt x="9638" y="20843"/>
                  </a:lnTo>
                  <a:cubicBezTo>
                    <a:pt x="8746" y="21449"/>
                    <a:pt x="7648" y="21449"/>
                    <a:pt x="6759" y="20843"/>
                  </a:cubicBezTo>
                  <a:lnTo>
                    <a:pt x="1439" y="17219"/>
                  </a:lnTo>
                  <a:cubicBezTo>
                    <a:pt x="548" y="16613"/>
                    <a:pt x="0" y="15490"/>
                    <a:pt x="0" y="14276"/>
                  </a:cubicBezTo>
                  <a:lnTo>
                    <a:pt x="0" y="7027"/>
                  </a:lnTo>
                  <a:cubicBezTo>
                    <a:pt x="5" y="5808"/>
                    <a:pt x="555" y="4688"/>
                    <a:pt x="1444" y="407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E516E39F-D21B-42DC-2286-2B4126CD590E}"/>
                </a:ext>
              </a:extLst>
            </p:cNvPr>
            <p:cNvSpPr/>
            <p:nvPr/>
          </p:nvSpPr>
          <p:spPr>
            <a:xfrm>
              <a:off x="2736256" y="604562"/>
              <a:ext cx="1461925" cy="78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297" extrusionOk="0">
                  <a:moveTo>
                    <a:pt x="1444" y="4079"/>
                  </a:moveTo>
                  <a:lnTo>
                    <a:pt x="6764" y="455"/>
                  </a:lnTo>
                  <a:cubicBezTo>
                    <a:pt x="7655" y="-151"/>
                    <a:pt x="8753" y="-151"/>
                    <a:pt x="9643" y="455"/>
                  </a:cubicBezTo>
                  <a:lnTo>
                    <a:pt x="14962" y="4079"/>
                  </a:lnTo>
                  <a:cubicBezTo>
                    <a:pt x="15854" y="4685"/>
                    <a:pt x="16402" y="5808"/>
                    <a:pt x="16402" y="7022"/>
                  </a:cubicBezTo>
                  <a:lnTo>
                    <a:pt x="16402" y="7923"/>
                  </a:lnTo>
                  <a:cubicBezTo>
                    <a:pt x="16402" y="8921"/>
                    <a:pt x="17057" y="9813"/>
                    <a:pt x="17901" y="9811"/>
                  </a:cubicBezTo>
                  <a:cubicBezTo>
                    <a:pt x="18242" y="9808"/>
                    <a:pt x="18554" y="9670"/>
                    <a:pt x="18804" y="9443"/>
                  </a:cubicBezTo>
                  <a:cubicBezTo>
                    <a:pt x="18859" y="9375"/>
                    <a:pt x="18918" y="9310"/>
                    <a:pt x="18980" y="9253"/>
                  </a:cubicBezTo>
                  <a:cubicBezTo>
                    <a:pt x="19102" y="9142"/>
                    <a:pt x="19239" y="9053"/>
                    <a:pt x="19386" y="8991"/>
                  </a:cubicBezTo>
                  <a:cubicBezTo>
                    <a:pt x="19544" y="8923"/>
                    <a:pt x="19714" y="8886"/>
                    <a:pt x="19890" y="8886"/>
                  </a:cubicBezTo>
                  <a:cubicBezTo>
                    <a:pt x="20851" y="8886"/>
                    <a:pt x="21600" y="9957"/>
                    <a:pt x="21327" y="11141"/>
                  </a:cubicBezTo>
                  <a:cubicBezTo>
                    <a:pt x="21210" y="11652"/>
                    <a:pt x="20880" y="12077"/>
                    <a:pt x="20465" y="12275"/>
                  </a:cubicBezTo>
                  <a:cubicBezTo>
                    <a:pt x="20078" y="12458"/>
                    <a:pt x="19707" y="12440"/>
                    <a:pt x="19386" y="12304"/>
                  </a:cubicBezTo>
                  <a:cubicBezTo>
                    <a:pt x="19237" y="12239"/>
                    <a:pt x="19097" y="12150"/>
                    <a:pt x="18973" y="12037"/>
                  </a:cubicBezTo>
                  <a:cubicBezTo>
                    <a:pt x="18916" y="11982"/>
                    <a:pt x="18861" y="11923"/>
                    <a:pt x="18808" y="11861"/>
                  </a:cubicBezTo>
                  <a:cubicBezTo>
                    <a:pt x="18558" y="11631"/>
                    <a:pt x="18244" y="11490"/>
                    <a:pt x="17903" y="11487"/>
                  </a:cubicBezTo>
                  <a:cubicBezTo>
                    <a:pt x="17073" y="11479"/>
                    <a:pt x="16397" y="12396"/>
                    <a:pt x="16397" y="13375"/>
                  </a:cubicBezTo>
                  <a:lnTo>
                    <a:pt x="16397" y="14276"/>
                  </a:lnTo>
                  <a:cubicBezTo>
                    <a:pt x="16397" y="15490"/>
                    <a:pt x="15849" y="16610"/>
                    <a:pt x="14958" y="17219"/>
                  </a:cubicBezTo>
                  <a:lnTo>
                    <a:pt x="9638" y="20843"/>
                  </a:lnTo>
                  <a:cubicBezTo>
                    <a:pt x="8746" y="21449"/>
                    <a:pt x="7648" y="21449"/>
                    <a:pt x="6759" y="20843"/>
                  </a:cubicBezTo>
                  <a:lnTo>
                    <a:pt x="1439" y="17219"/>
                  </a:lnTo>
                  <a:cubicBezTo>
                    <a:pt x="548" y="16613"/>
                    <a:pt x="0" y="15490"/>
                    <a:pt x="0" y="14276"/>
                  </a:cubicBezTo>
                  <a:lnTo>
                    <a:pt x="0" y="7027"/>
                  </a:lnTo>
                  <a:cubicBezTo>
                    <a:pt x="5" y="5808"/>
                    <a:pt x="555" y="4688"/>
                    <a:pt x="1444" y="407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70B4F3-5860-7A9B-CCD8-21466851D64A}"/>
                </a:ext>
              </a:extLst>
            </p:cNvPr>
            <p:cNvSpPr txBox="1"/>
            <p:nvPr/>
          </p:nvSpPr>
          <p:spPr bwMode="auto">
            <a:xfrm rot="211266">
              <a:off x="5399276" y="756822"/>
              <a:ext cx="367408" cy="52322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447146-26A2-FEBC-DCA7-46451C47F3A6}"/>
                </a:ext>
              </a:extLst>
            </p:cNvPr>
            <p:cNvSpPr txBox="1"/>
            <p:nvPr/>
          </p:nvSpPr>
          <p:spPr bwMode="auto">
            <a:xfrm rot="211266">
              <a:off x="4259056" y="770933"/>
              <a:ext cx="367408" cy="52322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en-US" sz="2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BF21B9-28AA-9D34-2A50-7C89CAED1475}"/>
                </a:ext>
              </a:extLst>
            </p:cNvPr>
            <p:cNvSpPr txBox="1"/>
            <p:nvPr/>
          </p:nvSpPr>
          <p:spPr bwMode="auto">
            <a:xfrm rot="211266">
              <a:off x="3136615" y="729818"/>
              <a:ext cx="367408" cy="52322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06E005-094E-CE0D-2607-85F9A1AFBDB4}"/>
                </a:ext>
              </a:extLst>
            </p:cNvPr>
            <p:cNvSpPr txBox="1"/>
            <p:nvPr/>
          </p:nvSpPr>
          <p:spPr bwMode="auto">
            <a:xfrm rot="211266">
              <a:off x="6511162" y="765796"/>
              <a:ext cx="367408" cy="52322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endParaRPr lang="en-US" sz="2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C0398-61F0-1150-F7A0-E12B1A755F10}"/>
                </a:ext>
              </a:extLst>
            </p:cNvPr>
            <p:cNvSpPr txBox="1"/>
            <p:nvPr/>
          </p:nvSpPr>
          <p:spPr bwMode="auto">
            <a:xfrm rot="211266">
              <a:off x="7636056" y="729818"/>
              <a:ext cx="367408" cy="52322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  <a:endParaRPr lang="en-US" sz="2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BF06BE-A275-4D52-1828-0A24E7511B3A}"/>
                </a:ext>
              </a:extLst>
            </p:cNvPr>
            <p:cNvSpPr txBox="1"/>
            <p:nvPr/>
          </p:nvSpPr>
          <p:spPr bwMode="auto">
            <a:xfrm rot="211266">
              <a:off x="8760948" y="717952"/>
              <a:ext cx="367408" cy="52322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6</a:t>
              </a:r>
              <a:endParaRPr lang="en-US" sz="2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9DF090-617D-E0FA-6816-9CD1CEED3661}"/>
                </a:ext>
              </a:extLst>
            </p:cNvPr>
            <p:cNvSpPr txBox="1"/>
            <p:nvPr/>
          </p:nvSpPr>
          <p:spPr bwMode="auto">
            <a:xfrm rot="211266">
              <a:off x="9952394" y="730949"/>
              <a:ext cx="367408" cy="52322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7</a:t>
              </a:r>
              <a:endParaRPr lang="en-US" sz="2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9548BB8-D08D-2584-D683-93F654931FE7}"/>
              </a:ext>
            </a:extLst>
          </p:cNvPr>
          <p:cNvSpPr txBox="1"/>
          <p:nvPr/>
        </p:nvSpPr>
        <p:spPr>
          <a:xfrm rot="16200000" flipH="1">
            <a:off x="-823763" y="3956482"/>
            <a:ext cx="4155022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korrupsiyaga qarshi kurashish va </a:t>
            </a: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komplayens nazorat tizimini yanada takomil-lashtirish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1308D4-B9BF-E634-2D1A-A565D416F98F}"/>
              </a:ext>
            </a:extLst>
          </p:cNvPr>
          <p:cNvSpPr txBox="1"/>
          <p:nvPr/>
        </p:nvSpPr>
        <p:spPr>
          <a:xfrm rot="16200000">
            <a:off x="706233" y="3947512"/>
            <a:ext cx="415502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bo‘sh ish o‘rinlariga nomzodlarni ishga qabul qilish, odob-axloq qoidalariga rioya qilish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CABFB6-EDE8-6D09-64DF-62E24496E720}"/>
              </a:ext>
            </a:extLst>
          </p:cNvPr>
          <p:cNvSpPr txBox="1"/>
          <p:nvPr/>
        </p:nvSpPr>
        <p:spPr>
          <a:xfrm rot="16200000">
            <a:off x="2332156" y="4101399"/>
            <a:ext cx="4129127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manfaatlar to‘qnashuvini boshqarish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C162C8-C00E-51B4-6C29-1DC6EDDA3166}"/>
              </a:ext>
            </a:extLst>
          </p:cNvPr>
          <p:cNvSpPr txBox="1"/>
          <p:nvPr/>
        </p:nvSpPr>
        <p:spPr>
          <a:xfrm rot="16200000">
            <a:off x="3720821" y="4142379"/>
            <a:ext cx="4129126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korrupsiyaviy jinoyatlar haqida xabar berish tartibi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1939D3-0876-12E1-858F-F9725C761D19}"/>
              </a:ext>
            </a:extLst>
          </p:cNvPr>
          <p:cNvSpPr txBox="1"/>
          <p:nvPr/>
        </p:nvSpPr>
        <p:spPr>
          <a:xfrm rot="16200000">
            <a:off x="5299237" y="3988489"/>
            <a:ext cx="4155022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davlat xaridlarini amalga oshirishda ochiq mexanizmlarini yo‘lga qo‘yish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2124EB-BCDC-9222-9FC2-99C2800F3742}"/>
              </a:ext>
            </a:extLst>
          </p:cNvPr>
          <p:cNvSpPr txBox="1"/>
          <p:nvPr/>
        </p:nvSpPr>
        <p:spPr>
          <a:xfrm rot="16200000">
            <a:off x="6960699" y="3969430"/>
            <a:ext cx="4129127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davlat xaridlarini amalga oshirishning shaffofligini ta’minlashga qaratilgan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8E5192-8FE3-2886-B266-00F1F286E124}"/>
              </a:ext>
            </a:extLst>
          </p:cNvPr>
          <p:cNvSpPr txBox="1"/>
          <p:nvPr/>
        </p:nvSpPr>
        <p:spPr>
          <a:xfrm rot="16200000">
            <a:off x="8449157" y="3972486"/>
            <a:ext cx="4123015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z-Cyrl-UZ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20ga yaqin </a:t>
            </a:r>
            <a:r>
              <a:rPr lang="uz-Cyrl-UZ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ichki idoraviy hujjatlar ishlab chiqildi va  qabul qilindi</a:t>
            </a:r>
            <a:r>
              <a:rPr lang="uz-Cyrl-U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0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93"/>
          <p:cNvSpPr txBox="1">
            <a:spLocks noChangeArrowheads="1"/>
          </p:cNvSpPr>
          <p:nvPr/>
        </p:nvSpPr>
        <p:spPr bwMode="auto">
          <a:xfrm>
            <a:off x="218392" y="245132"/>
            <a:ext cx="263676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OTM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ochiqligi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shaffofligini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ta’minlash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jarayonini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raqamlashtirish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yo‘nalishida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ishlar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ettirildi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100 ta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OTMda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HEMIS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tizimining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versiyasi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joriy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9" name="Freeform 13"/>
          <p:cNvSpPr>
            <a:spLocks noEditPoints="1"/>
          </p:cNvSpPr>
          <p:nvPr/>
        </p:nvSpPr>
        <p:spPr bwMode="auto">
          <a:xfrm>
            <a:off x="4849813" y="4884738"/>
            <a:ext cx="633412" cy="758825"/>
          </a:xfrm>
          <a:custGeom>
            <a:avLst/>
            <a:gdLst>
              <a:gd name="T0" fmla="*/ 2147483646 w 159"/>
              <a:gd name="T1" fmla="*/ 2147483646 h 190"/>
              <a:gd name="T2" fmla="*/ 2147483646 w 159"/>
              <a:gd name="T3" fmla="*/ 2147483646 h 190"/>
              <a:gd name="T4" fmla="*/ 2147483646 w 159"/>
              <a:gd name="T5" fmla="*/ 2147483646 h 190"/>
              <a:gd name="T6" fmla="*/ 2147483646 w 159"/>
              <a:gd name="T7" fmla="*/ 2147483646 h 190"/>
              <a:gd name="T8" fmla="*/ 2147483646 w 159"/>
              <a:gd name="T9" fmla="*/ 2147483646 h 190"/>
              <a:gd name="T10" fmla="*/ 2147483646 w 159"/>
              <a:gd name="T11" fmla="*/ 2147483646 h 190"/>
              <a:gd name="T12" fmla="*/ 2147483646 w 159"/>
              <a:gd name="T13" fmla="*/ 2147483646 h 190"/>
              <a:gd name="T14" fmla="*/ 2147483646 w 159"/>
              <a:gd name="T15" fmla="*/ 2147483646 h 190"/>
              <a:gd name="T16" fmla="*/ 2147483646 w 159"/>
              <a:gd name="T17" fmla="*/ 2147483646 h 190"/>
              <a:gd name="T18" fmla="*/ 2147483646 w 159"/>
              <a:gd name="T19" fmla="*/ 2147483646 h 190"/>
              <a:gd name="T20" fmla="*/ 2147483646 w 159"/>
              <a:gd name="T21" fmla="*/ 2147483646 h 190"/>
              <a:gd name="T22" fmla="*/ 2147483646 w 159"/>
              <a:gd name="T23" fmla="*/ 2147483646 h 190"/>
              <a:gd name="T24" fmla="*/ 2147483646 w 159"/>
              <a:gd name="T25" fmla="*/ 2147483646 h 190"/>
              <a:gd name="T26" fmla="*/ 2147483646 w 159"/>
              <a:gd name="T27" fmla="*/ 2147483646 h 190"/>
              <a:gd name="T28" fmla="*/ 2147483646 w 159"/>
              <a:gd name="T29" fmla="*/ 2147483646 h 190"/>
              <a:gd name="T30" fmla="*/ 2147483646 w 159"/>
              <a:gd name="T31" fmla="*/ 2147483646 h 190"/>
              <a:gd name="T32" fmla="*/ 2147483646 w 159"/>
              <a:gd name="T33" fmla="*/ 2147483646 h 190"/>
              <a:gd name="T34" fmla="*/ 2147483646 w 159"/>
              <a:gd name="T35" fmla="*/ 2147483646 h 190"/>
              <a:gd name="T36" fmla="*/ 2147483646 w 159"/>
              <a:gd name="T37" fmla="*/ 2147483646 h 190"/>
              <a:gd name="T38" fmla="*/ 2147483646 w 159"/>
              <a:gd name="T39" fmla="*/ 2147483646 h 190"/>
              <a:gd name="T40" fmla="*/ 2147483646 w 159"/>
              <a:gd name="T41" fmla="*/ 2147483646 h 190"/>
              <a:gd name="T42" fmla="*/ 2147483646 w 159"/>
              <a:gd name="T43" fmla="*/ 2147483646 h 190"/>
              <a:gd name="T44" fmla="*/ 2147483646 w 159"/>
              <a:gd name="T45" fmla="*/ 2147483646 h 190"/>
              <a:gd name="T46" fmla="*/ 2147483646 w 159"/>
              <a:gd name="T47" fmla="*/ 2147483646 h 190"/>
              <a:gd name="T48" fmla="*/ 2147483646 w 159"/>
              <a:gd name="T49" fmla="*/ 0 h 190"/>
              <a:gd name="T50" fmla="*/ 2147483646 w 159"/>
              <a:gd name="T51" fmla="*/ 2147483646 h 190"/>
              <a:gd name="T52" fmla="*/ 2147483646 w 159"/>
              <a:gd name="T53" fmla="*/ 2147483646 h 190"/>
              <a:gd name="T54" fmla="*/ 2147483646 w 159"/>
              <a:gd name="T55" fmla="*/ 2147483646 h 190"/>
              <a:gd name="T56" fmla="*/ 2147483646 w 159"/>
              <a:gd name="T57" fmla="*/ 2147483646 h 190"/>
              <a:gd name="T58" fmla="*/ 2147483646 w 159"/>
              <a:gd name="T59" fmla="*/ 2147483646 h 190"/>
              <a:gd name="T60" fmla="*/ 2147483646 w 159"/>
              <a:gd name="T61" fmla="*/ 2147483646 h 190"/>
              <a:gd name="T62" fmla="*/ 2147483646 w 159"/>
              <a:gd name="T63" fmla="*/ 2147483646 h 190"/>
              <a:gd name="T64" fmla="*/ 2147483646 w 159"/>
              <a:gd name="T65" fmla="*/ 2147483646 h 190"/>
              <a:gd name="T66" fmla="*/ 2147483646 w 159"/>
              <a:gd name="T67" fmla="*/ 2147483646 h 190"/>
              <a:gd name="T68" fmla="*/ 2147483646 w 159"/>
              <a:gd name="T69" fmla="*/ 2147483646 h 190"/>
              <a:gd name="T70" fmla="*/ 2147483646 w 159"/>
              <a:gd name="T71" fmla="*/ 2147483646 h 190"/>
              <a:gd name="T72" fmla="*/ 2147483646 w 159"/>
              <a:gd name="T73" fmla="*/ 2147483646 h 190"/>
              <a:gd name="T74" fmla="*/ 2147483646 w 159"/>
              <a:gd name="T75" fmla="*/ 2147483646 h 190"/>
              <a:gd name="T76" fmla="*/ 2147483646 w 159"/>
              <a:gd name="T77" fmla="*/ 2147483646 h 190"/>
              <a:gd name="T78" fmla="*/ 2147483646 w 159"/>
              <a:gd name="T79" fmla="*/ 2147483646 h 190"/>
              <a:gd name="T80" fmla="*/ 2147483646 w 159"/>
              <a:gd name="T81" fmla="*/ 2147483646 h 190"/>
              <a:gd name="T82" fmla="*/ 2147483646 w 159"/>
              <a:gd name="T83" fmla="*/ 2147483646 h 190"/>
              <a:gd name="T84" fmla="*/ 2147483646 w 159"/>
              <a:gd name="T85" fmla="*/ 2147483646 h 190"/>
              <a:gd name="T86" fmla="*/ 2147483646 w 159"/>
              <a:gd name="T87" fmla="*/ 2147483646 h 190"/>
              <a:gd name="T88" fmla="*/ 2147483646 w 159"/>
              <a:gd name="T89" fmla="*/ 2147483646 h 190"/>
              <a:gd name="T90" fmla="*/ 2147483646 w 159"/>
              <a:gd name="T91" fmla="*/ 2147483646 h 190"/>
              <a:gd name="T92" fmla="*/ 2147483646 w 159"/>
              <a:gd name="T93" fmla="*/ 2147483646 h 190"/>
              <a:gd name="T94" fmla="*/ 2147483646 w 159"/>
              <a:gd name="T95" fmla="*/ 2147483646 h 190"/>
              <a:gd name="T96" fmla="*/ 2147483646 w 159"/>
              <a:gd name="T97" fmla="*/ 2147483646 h 190"/>
              <a:gd name="T98" fmla="*/ 2147483646 w 159"/>
              <a:gd name="T99" fmla="*/ 2147483646 h 190"/>
              <a:gd name="T100" fmla="*/ 2147483646 w 159"/>
              <a:gd name="T101" fmla="*/ 2147483646 h 1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59" h="190">
                <a:moveTo>
                  <a:pt x="107" y="183"/>
                </a:moveTo>
                <a:cubicBezTo>
                  <a:pt x="107" y="187"/>
                  <a:pt x="104" y="190"/>
                  <a:pt x="100" y="190"/>
                </a:cubicBezTo>
                <a:cubicBezTo>
                  <a:pt x="60" y="190"/>
                  <a:pt x="60" y="190"/>
                  <a:pt x="60" y="190"/>
                </a:cubicBezTo>
                <a:cubicBezTo>
                  <a:pt x="57" y="190"/>
                  <a:pt x="54" y="187"/>
                  <a:pt x="54" y="183"/>
                </a:cubicBezTo>
                <a:cubicBezTo>
                  <a:pt x="54" y="183"/>
                  <a:pt x="54" y="183"/>
                  <a:pt x="54" y="183"/>
                </a:cubicBezTo>
                <a:cubicBezTo>
                  <a:pt x="54" y="180"/>
                  <a:pt x="57" y="177"/>
                  <a:pt x="60" y="177"/>
                </a:cubicBezTo>
                <a:cubicBezTo>
                  <a:pt x="100" y="177"/>
                  <a:pt x="100" y="177"/>
                  <a:pt x="100" y="177"/>
                </a:cubicBezTo>
                <a:cubicBezTo>
                  <a:pt x="104" y="177"/>
                  <a:pt x="107" y="180"/>
                  <a:pt x="107" y="183"/>
                </a:cubicBezTo>
                <a:close/>
                <a:moveTo>
                  <a:pt x="107" y="166"/>
                </a:moveTo>
                <a:cubicBezTo>
                  <a:pt x="107" y="162"/>
                  <a:pt x="104" y="159"/>
                  <a:pt x="100" y="159"/>
                </a:cubicBezTo>
                <a:cubicBezTo>
                  <a:pt x="60" y="159"/>
                  <a:pt x="60" y="159"/>
                  <a:pt x="60" y="159"/>
                </a:cubicBezTo>
                <a:cubicBezTo>
                  <a:pt x="57" y="159"/>
                  <a:pt x="54" y="162"/>
                  <a:pt x="54" y="166"/>
                </a:cubicBezTo>
                <a:cubicBezTo>
                  <a:pt x="54" y="166"/>
                  <a:pt x="54" y="166"/>
                  <a:pt x="54" y="166"/>
                </a:cubicBezTo>
                <a:cubicBezTo>
                  <a:pt x="54" y="170"/>
                  <a:pt x="57" y="173"/>
                  <a:pt x="60" y="173"/>
                </a:cubicBezTo>
                <a:cubicBezTo>
                  <a:pt x="100" y="173"/>
                  <a:pt x="100" y="173"/>
                  <a:pt x="100" y="173"/>
                </a:cubicBezTo>
                <a:cubicBezTo>
                  <a:pt x="104" y="173"/>
                  <a:pt x="107" y="170"/>
                  <a:pt x="107" y="166"/>
                </a:cubicBezTo>
                <a:close/>
                <a:moveTo>
                  <a:pt x="86" y="94"/>
                </a:moveTo>
                <a:cubicBezTo>
                  <a:pt x="78" y="94"/>
                  <a:pt x="78" y="94"/>
                  <a:pt x="78" y="94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76" y="156"/>
                  <a:pt x="78" y="156"/>
                  <a:pt x="80" y="156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82" y="156"/>
                  <a:pt x="84" y="156"/>
                  <a:pt x="86" y="156"/>
                </a:cubicBezTo>
                <a:lnTo>
                  <a:pt x="86" y="94"/>
                </a:lnTo>
                <a:close/>
                <a:moveTo>
                  <a:pt x="58" y="69"/>
                </a:moveTo>
                <a:cubicBezTo>
                  <a:pt x="53" y="69"/>
                  <a:pt x="49" y="73"/>
                  <a:pt x="49" y="78"/>
                </a:cubicBezTo>
                <a:cubicBezTo>
                  <a:pt x="49" y="83"/>
                  <a:pt x="53" y="88"/>
                  <a:pt x="5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8" y="78"/>
                  <a:pt x="68" y="78"/>
                  <a:pt x="68" y="78"/>
                </a:cubicBezTo>
                <a:cubicBezTo>
                  <a:pt x="68" y="73"/>
                  <a:pt x="63" y="69"/>
                  <a:pt x="58" y="69"/>
                </a:cubicBezTo>
                <a:close/>
                <a:moveTo>
                  <a:pt x="112" y="78"/>
                </a:moveTo>
                <a:cubicBezTo>
                  <a:pt x="112" y="73"/>
                  <a:pt x="107" y="69"/>
                  <a:pt x="102" y="69"/>
                </a:cubicBezTo>
                <a:cubicBezTo>
                  <a:pt x="97" y="69"/>
                  <a:pt x="93" y="73"/>
                  <a:pt x="93" y="78"/>
                </a:cubicBezTo>
                <a:cubicBezTo>
                  <a:pt x="93" y="88"/>
                  <a:pt x="93" y="88"/>
                  <a:pt x="93" y="8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7" y="88"/>
                  <a:pt x="112" y="83"/>
                  <a:pt x="112" y="78"/>
                </a:cubicBezTo>
                <a:close/>
                <a:moveTo>
                  <a:pt x="133" y="61"/>
                </a:moveTo>
                <a:cubicBezTo>
                  <a:pt x="128" y="44"/>
                  <a:pt x="108" y="26"/>
                  <a:pt x="80" y="26"/>
                </a:cubicBezTo>
                <a:cubicBezTo>
                  <a:pt x="52" y="26"/>
                  <a:pt x="32" y="44"/>
                  <a:pt x="28" y="61"/>
                </a:cubicBezTo>
                <a:cubicBezTo>
                  <a:pt x="24" y="74"/>
                  <a:pt x="27" y="86"/>
                  <a:pt x="34" y="98"/>
                </a:cubicBezTo>
                <a:cubicBezTo>
                  <a:pt x="39" y="108"/>
                  <a:pt x="45" y="117"/>
                  <a:pt x="50" y="128"/>
                </a:cubicBezTo>
                <a:cubicBezTo>
                  <a:pt x="52" y="134"/>
                  <a:pt x="53" y="142"/>
                  <a:pt x="55" y="149"/>
                </a:cubicBezTo>
                <a:cubicBezTo>
                  <a:pt x="56" y="154"/>
                  <a:pt x="58" y="156"/>
                  <a:pt x="64" y="156"/>
                </a:cubicBezTo>
                <a:cubicBezTo>
                  <a:pt x="65" y="156"/>
                  <a:pt x="66" y="156"/>
                  <a:pt x="68" y="156"/>
                </a:cubicBezTo>
                <a:cubicBezTo>
                  <a:pt x="68" y="94"/>
                  <a:pt x="68" y="94"/>
                  <a:pt x="68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54" y="94"/>
                  <a:pt x="50" y="92"/>
                  <a:pt x="47" y="89"/>
                </a:cubicBezTo>
                <a:cubicBezTo>
                  <a:pt x="44" y="86"/>
                  <a:pt x="42" y="82"/>
                  <a:pt x="42" y="78"/>
                </a:cubicBezTo>
                <a:cubicBezTo>
                  <a:pt x="42" y="74"/>
                  <a:pt x="44" y="70"/>
                  <a:pt x="47" y="67"/>
                </a:cubicBezTo>
                <a:cubicBezTo>
                  <a:pt x="50" y="64"/>
                  <a:pt x="54" y="62"/>
                  <a:pt x="58" y="62"/>
                </a:cubicBezTo>
                <a:cubicBezTo>
                  <a:pt x="67" y="62"/>
                  <a:pt x="74" y="69"/>
                  <a:pt x="74" y="78"/>
                </a:cubicBezTo>
                <a:cubicBezTo>
                  <a:pt x="74" y="78"/>
                  <a:pt x="74" y="78"/>
                  <a:pt x="74" y="78"/>
                </a:cubicBezTo>
                <a:cubicBezTo>
                  <a:pt x="74" y="88"/>
                  <a:pt x="74" y="88"/>
                  <a:pt x="74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78"/>
                  <a:pt x="86" y="78"/>
                  <a:pt x="86" y="78"/>
                </a:cubicBezTo>
                <a:cubicBezTo>
                  <a:pt x="86" y="78"/>
                  <a:pt x="86" y="78"/>
                  <a:pt x="86" y="78"/>
                </a:cubicBezTo>
                <a:cubicBezTo>
                  <a:pt x="86" y="74"/>
                  <a:pt x="88" y="70"/>
                  <a:pt x="91" y="67"/>
                </a:cubicBezTo>
                <a:cubicBezTo>
                  <a:pt x="94" y="64"/>
                  <a:pt x="98" y="62"/>
                  <a:pt x="102" y="62"/>
                </a:cubicBezTo>
                <a:cubicBezTo>
                  <a:pt x="106" y="62"/>
                  <a:pt x="110" y="64"/>
                  <a:pt x="113" y="67"/>
                </a:cubicBezTo>
                <a:cubicBezTo>
                  <a:pt x="116" y="70"/>
                  <a:pt x="118" y="74"/>
                  <a:pt x="118" y="78"/>
                </a:cubicBezTo>
                <a:cubicBezTo>
                  <a:pt x="118" y="82"/>
                  <a:pt x="116" y="86"/>
                  <a:pt x="113" y="89"/>
                </a:cubicBezTo>
                <a:cubicBezTo>
                  <a:pt x="110" y="92"/>
                  <a:pt x="106" y="94"/>
                  <a:pt x="102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94" y="156"/>
                  <a:pt x="95" y="156"/>
                  <a:pt x="96" y="156"/>
                </a:cubicBezTo>
                <a:cubicBezTo>
                  <a:pt x="103" y="156"/>
                  <a:pt x="104" y="154"/>
                  <a:pt x="106" y="149"/>
                </a:cubicBezTo>
                <a:cubicBezTo>
                  <a:pt x="107" y="142"/>
                  <a:pt x="108" y="134"/>
                  <a:pt x="111" y="128"/>
                </a:cubicBezTo>
                <a:cubicBezTo>
                  <a:pt x="115" y="117"/>
                  <a:pt x="121" y="108"/>
                  <a:pt x="127" y="98"/>
                </a:cubicBezTo>
                <a:cubicBezTo>
                  <a:pt x="133" y="86"/>
                  <a:pt x="136" y="74"/>
                  <a:pt x="133" y="61"/>
                </a:cubicBezTo>
                <a:close/>
                <a:moveTo>
                  <a:pt x="86" y="6"/>
                </a:moveTo>
                <a:cubicBezTo>
                  <a:pt x="86" y="3"/>
                  <a:pt x="83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7" y="0"/>
                  <a:pt x="74" y="3"/>
                  <a:pt x="74" y="6"/>
                </a:cubicBezTo>
                <a:cubicBezTo>
                  <a:pt x="74" y="17"/>
                  <a:pt x="74" y="17"/>
                  <a:pt x="74" y="17"/>
                </a:cubicBezTo>
                <a:cubicBezTo>
                  <a:pt x="74" y="20"/>
                  <a:pt x="77" y="23"/>
                  <a:pt x="80" y="23"/>
                </a:cubicBezTo>
                <a:cubicBezTo>
                  <a:pt x="80" y="23"/>
                  <a:pt x="80" y="23"/>
                  <a:pt x="80" y="23"/>
                </a:cubicBezTo>
                <a:cubicBezTo>
                  <a:pt x="83" y="23"/>
                  <a:pt x="86" y="20"/>
                  <a:pt x="86" y="17"/>
                </a:cubicBezTo>
                <a:lnTo>
                  <a:pt x="86" y="6"/>
                </a:lnTo>
                <a:close/>
                <a:moveTo>
                  <a:pt x="118" y="16"/>
                </a:moveTo>
                <a:cubicBezTo>
                  <a:pt x="119" y="13"/>
                  <a:pt x="118" y="9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3" y="6"/>
                  <a:pt x="109" y="7"/>
                  <a:pt x="108" y="1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1" y="22"/>
                  <a:pt x="102" y="26"/>
                  <a:pt x="105" y="27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8" y="29"/>
                  <a:pt x="111" y="28"/>
                  <a:pt x="113" y="25"/>
                </a:cubicBezTo>
                <a:lnTo>
                  <a:pt x="118" y="16"/>
                </a:lnTo>
                <a:close/>
                <a:moveTo>
                  <a:pt x="141" y="34"/>
                </a:moveTo>
                <a:cubicBezTo>
                  <a:pt x="144" y="32"/>
                  <a:pt x="144" y="29"/>
                  <a:pt x="142" y="26"/>
                </a:cubicBezTo>
                <a:cubicBezTo>
                  <a:pt x="142" y="26"/>
                  <a:pt x="142" y="26"/>
                  <a:pt x="142" y="26"/>
                </a:cubicBezTo>
                <a:cubicBezTo>
                  <a:pt x="140" y="24"/>
                  <a:pt x="136" y="24"/>
                  <a:pt x="134" y="26"/>
                </a:cubicBezTo>
                <a:cubicBezTo>
                  <a:pt x="126" y="33"/>
                  <a:pt x="126" y="33"/>
                  <a:pt x="126" y="33"/>
                </a:cubicBezTo>
                <a:cubicBezTo>
                  <a:pt x="123" y="35"/>
                  <a:pt x="123" y="38"/>
                  <a:pt x="125" y="41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7" y="43"/>
                  <a:pt x="131" y="43"/>
                  <a:pt x="133" y="41"/>
                </a:cubicBezTo>
                <a:lnTo>
                  <a:pt x="141" y="34"/>
                </a:lnTo>
                <a:close/>
                <a:moveTo>
                  <a:pt x="154" y="63"/>
                </a:moveTo>
                <a:cubicBezTo>
                  <a:pt x="157" y="62"/>
                  <a:pt x="159" y="59"/>
                  <a:pt x="159" y="56"/>
                </a:cubicBezTo>
                <a:cubicBezTo>
                  <a:pt x="159" y="56"/>
                  <a:pt x="159" y="56"/>
                  <a:pt x="159" y="56"/>
                </a:cubicBezTo>
                <a:cubicBezTo>
                  <a:pt x="158" y="53"/>
                  <a:pt x="155" y="51"/>
                  <a:pt x="152" y="51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38" y="54"/>
                  <a:pt x="136" y="57"/>
                  <a:pt x="137" y="60"/>
                </a:cubicBezTo>
                <a:cubicBezTo>
                  <a:pt x="137" y="60"/>
                  <a:pt x="137" y="60"/>
                  <a:pt x="137" y="60"/>
                </a:cubicBezTo>
                <a:cubicBezTo>
                  <a:pt x="137" y="63"/>
                  <a:pt x="140" y="65"/>
                  <a:pt x="143" y="64"/>
                </a:cubicBezTo>
                <a:lnTo>
                  <a:pt x="154" y="63"/>
                </a:lnTo>
                <a:close/>
                <a:moveTo>
                  <a:pt x="151" y="93"/>
                </a:moveTo>
                <a:cubicBezTo>
                  <a:pt x="154" y="94"/>
                  <a:pt x="157" y="92"/>
                  <a:pt x="158" y="89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59" y="86"/>
                  <a:pt x="157" y="83"/>
                  <a:pt x="154" y="82"/>
                </a:cubicBezTo>
                <a:cubicBezTo>
                  <a:pt x="143" y="80"/>
                  <a:pt x="143" y="80"/>
                  <a:pt x="143" y="80"/>
                </a:cubicBezTo>
                <a:cubicBezTo>
                  <a:pt x="140" y="79"/>
                  <a:pt x="137" y="81"/>
                  <a:pt x="136" y="84"/>
                </a:cubicBezTo>
                <a:cubicBezTo>
                  <a:pt x="136" y="84"/>
                  <a:pt x="136" y="84"/>
                  <a:pt x="136" y="84"/>
                </a:cubicBezTo>
                <a:cubicBezTo>
                  <a:pt x="136" y="88"/>
                  <a:pt x="138" y="91"/>
                  <a:pt x="141" y="91"/>
                </a:cubicBezTo>
                <a:lnTo>
                  <a:pt x="151" y="93"/>
                </a:lnTo>
                <a:close/>
                <a:moveTo>
                  <a:pt x="47" y="25"/>
                </a:moveTo>
                <a:cubicBezTo>
                  <a:pt x="48" y="28"/>
                  <a:pt x="52" y="29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7" y="26"/>
                  <a:pt x="58" y="22"/>
                  <a:pt x="57" y="20"/>
                </a:cubicBezTo>
                <a:cubicBezTo>
                  <a:pt x="52" y="10"/>
                  <a:pt x="52" y="10"/>
                  <a:pt x="52" y="10"/>
                </a:cubicBezTo>
                <a:cubicBezTo>
                  <a:pt x="50" y="7"/>
                  <a:pt x="47" y="6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1" y="9"/>
                  <a:pt x="40" y="13"/>
                  <a:pt x="42" y="16"/>
                </a:cubicBezTo>
                <a:lnTo>
                  <a:pt x="47" y="25"/>
                </a:lnTo>
                <a:close/>
                <a:moveTo>
                  <a:pt x="26" y="41"/>
                </a:moveTo>
                <a:cubicBezTo>
                  <a:pt x="28" y="43"/>
                  <a:pt x="32" y="43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6" y="38"/>
                  <a:pt x="36" y="35"/>
                  <a:pt x="34" y="33"/>
                </a:cubicBezTo>
                <a:cubicBezTo>
                  <a:pt x="26" y="26"/>
                  <a:pt x="26" y="26"/>
                  <a:pt x="26" y="26"/>
                </a:cubicBezTo>
                <a:cubicBezTo>
                  <a:pt x="23" y="24"/>
                  <a:pt x="20" y="24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5" y="29"/>
                  <a:pt x="16" y="32"/>
                  <a:pt x="18" y="34"/>
                </a:cubicBezTo>
                <a:lnTo>
                  <a:pt x="26" y="41"/>
                </a:lnTo>
                <a:close/>
                <a:moveTo>
                  <a:pt x="16" y="64"/>
                </a:moveTo>
                <a:cubicBezTo>
                  <a:pt x="19" y="65"/>
                  <a:pt x="22" y="63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57"/>
                  <a:pt x="21" y="54"/>
                  <a:pt x="18" y="53"/>
                </a:cubicBezTo>
                <a:cubicBezTo>
                  <a:pt x="8" y="51"/>
                  <a:pt x="8" y="51"/>
                  <a:pt x="8" y="51"/>
                </a:cubicBezTo>
                <a:cubicBezTo>
                  <a:pt x="5" y="51"/>
                  <a:pt x="2" y="53"/>
                  <a:pt x="1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59"/>
                  <a:pt x="3" y="62"/>
                  <a:pt x="6" y="63"/>
                </a:cubicBezTo>
                <a:lnTo>
                  <a:pt x="16" y="64"/>
                </a:lnTo>
                <a:close/>
                <a:moveTo>
                  <a:pt x="19" y="91"/>
                </a:moveTo>
                <a:cubicBezTo>
                  <a:pt x="22" y="91"/>
                  <a:pt x="24" y="88"/>
                  <a:pt x="23" y="84"/>
                </a:cubicBezTo>
                <a:cubicBezTo>
                  <a:pt x="23" y="84"/>
                  <a:pt x="23" y="84"/>
                  <a:pt x="23" y="84"/>
                </a:cubicBezTo>
                <a:cubicBezTo>
                  <a:pt x="22" y="81"/>
                  <a:pt x="19" y="79"/>
                  <a:pt x="16" y="80"/>
                </a:cubicBezTo>
                <a:cubicBezTo>
                  <a:pt x="6" y="82"/>
                  <a:pt x="6" y="82"/>
                  <a:pt x="6" y="82"/>
                </a:cubicBezTo>
                <a:cubicBezTo>
                  <a:pt x="3" y="83"/>
                  <a:pt x="1" y="86"/>
                  <a:pt x="1" y="89"/>
                </a:cubicBezTo>
                <a:cubicBezTo>
                  <a:pt x="1" y="89"/>
                  <a:pt x="1" y="89"/>
                  <a:pt x="1" y="89"/>
                </a:cubicBezTo>
                <a:cubicBezTo>
                  <a:pt x="2" y="92"/>
                  <a:pt x="5" y="94"/>
                  <a:pt x="8" y="93"/>
                </a:cubicBezTo>
                <a:lnTo>
                  <a:pt x="19" y="91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51" name="Freeform 15"/>
          <p:cNvSpPr>
            <a:spLocks noEditPoints="1"/>
          </p:cNvSpPr>
          <p:nvPr/>
        </p:nvSpPr>
        <p:spPr bwMode="auto">
          <a:xfrm>
            <a:off x="678367" y="4998709"/>
            <a:ext cx="1120775" cy="582613"/>
          </a:xfrm>
          <a:custGeom>
            <a:avLst/>
            <a:gdLst>
              <a:gd name="T0" fmla="*/ 2147483646 w 281"/>
              <a:gd name="T1" fmla="*/ 2147483646 h 146"/>
              <a:gd name="T2" fmla="*/ 2147483646 w 281"/>
              <a:gd name="T3" fmla="*/ 2147483646 h 146"/>
              <a:gd name="T4" fmla="*/ 2147483646 w 281"/>
              <a:gd name="T5" fmla="*/ 2147483646 h 146"/>
              <a:gd name="T6" fmla="*/ 2147483646 w 281"/>
              <a:gd name="T7" fmla="*/ 2147483646 h 146"/>
              <a:gd name="T8" fmla="*/ 2147483646 w 281"/>
              <a:gd name="T9" fmla="*/ 2147483646 h 146"/>
              <a:gd name="T10" fmla="*/ 2147483646 w 281"/>
              <a:gd name="T11" fmla="*/ 2147483646 h 146"/>
              <a:gd name="T12" fmla="*/ 2147483646 w 281"/>
              <a:gd name="T13" fmla="*/ 2147483646 h 146"/>
              <a:gd name="T14" fmla="*/ 2147483646 w 281"/>
              <a:gd name="T15" fmla="*/ 2147483646 h 146"/>
              <a:gd name="T16" fmla="*/ 2147483646 w 281"/>
              <a:gd name="T17" fmla="*/ 2147483646 h 146"/>
              <a:gd name="T18" fmla="*/ 2147483646 w 281"/>
              <a:gd name="T19" fmla="*/ 2147483646 h 146"/>
              <a:gd name="T20" fmla="*/ 2147483646 w 281"/>
              <a:gd name="T21" fmla="*/ 2147483646 h 146"/>
              <a:gd name="T22" fmla="*/ 2147483646 w 281"/>
              <a:gd name="T23" fmla="*/ 0 h 146"/>
              <a:gd name="T24" fmla="*/ 2147483646 w 281"/>
              <a:gd name="T25" fmla="*/ 2147483646 h 146"/>
              <a:gd name="T26" fmla="*/ 2147483646 w 281"/>
              <a:gd name="T27" fmla="*/ 2147483646 h 146"/>
              <a:gd name="T28" fmla="*/ 2147483646 w 281"/>
              <a:gd name="T29" fmla="*/ 2147483646 h 146"/>
              <a:gd name="T30" fmla="*/ 2147483646 w 281"/>
              <a:gd name="T31" fmla="*/ 2147483646 h 146"/>
              <a:gd name="T32" fmla="*/ 2147483646 w 281"/>
              <a:gd name="T33" fmla="*/ 2147483646 h 146"/>
              <a:gd name="T34" fmla="*/ 2147483646 w 281"/>
              <a:gd name="T35" fmla="*/ 2147483646 h 146"/>
              <a:gd name="T36" fmla="*/ 2147483646 w 281"/>
              <a:gd name="T37" fmla="*/ 2147483646 h 146"/>
              <a:gd name="T38" fmla="*/ 2147483646 w 281"/>
              <a:gd name="T39" fmla="*/ 2147483646 h 146"/>
              <a:gd name="T40" fmla="*/ 2147483646 w 281"/>
              <a:gd name="T41" fmla="*/ 2147483646 h 146"/>
              <a:gd name="T42" fmla="*/ 2147483646 w 281"/>
              <a:gd name="T43" fmla="*/ 2147483646 h 146"/>
              <a:gd name="T44" fmla="*/ 2147483646 w 281"/>
              <a:gd name="T45" fmla="*/ 2147483646 h 146"/>
              <a:gd name="T46" fmla="*/ 2147483646 w 281"/>
              <a:gd name="T47" fmla="*/ 2147483646 h 146"/>
              <a:gd name="T48" fmla="*/ 2147483646 w 281"/>
              <a:gd name="T49" fmla="*/ 2147483646 h 146"/>
              <a:gd name="T50" fmla="*/ 2147483646 w 281"/>
              <a:gd name="T51" fmla="*/ 2147483646 h 146"/>
              <a:gd name="T52" fmla="*/ 2147483646 w 281"/>
              <a:gd name="T53" fmla="*/ 2147483646 h 146"/>
              <a:gd name="T54" fmla="*/ 2147483646 w 281"/>
              <a:gd name="T55" fmla="*/ 2147483646 h 146"/>
              <a:gd name="T56" fmla="*/ 2147483646 w 281"/>
              <a:gd name="T57" fmla="*/ 2147483646 h 146"/>
              <a:gd name="T58" fmla="*/ 2147483646 w 281"/>
              <a:gd name="T59" fmla="*/ 2147483646 h 146"/>
              <a:gd name="T60" fmla="*/ 2147483646 w 281"/>
              <a:gd name="T61" fmla="*/ 2147483646 h 146"/>
              <a:gd name="T62" fmla="*/ 2147483646 w 281"/>
              <a:gd name="T63" fmla="*/ 2147483646 h 146"/>
              <a:gd name="T64" fmla="*/ 2147483646 w 281"/>
              <a:gd name="T65" fmla="*/ 2147483646 h 146"/>
              <a:gd name="T66" fmla="*/ 2147483646 w 281"/>
              <a:gd name="T67" fmla="*/ 2147483646 h 146"/>
              <a:gd name="T68" fmla="*/ 2147483646 w 281"/>
              <a:gd name="T69" fmla="*/ 2147483646 h 146"/>
              <a:gd name="T70" fmla="*/ 2147483646 w 281"/>
              <a:gd name="T71" fmla="*/ 2147483646 h 146"/>
              <a:gd name="T72" fmla="*/ 2147483646 w 281"/>
              <a:gd name="T73" fmla="*/ 2147483646 h 146"/>
              <a:gd name="T74" fmla="*/ 2147483646 w 281"/>
              <a:gd name="T75" fmla="*/ 2147483646 h 146"/>
              <a:gd name="T76" fmla="*/ 2147483646 w 281"/>
              <a:gd name="T77" fmla="*/ 2147483646 h 146"/>
              <a:gd name="T78" fmla="*/ 2147483646 w 281"/>
              <a:gd name="T79" fmla="*/ 2147483646 h 146"/>
              <a:gd name="T80" fmla="*/ 2147483646 w 281"/>
              <a:gd name="T81" fmla="*/ 2147483646 h 146"/>
              <a:gd name="T82" fmla="*/ 2147483646 w 281"/>
              <a:gd name="T83" fmla="*/ 2147483646 h 146"/>
              <a:gd name="T84" fmla="*/ 2147483646 w 281"/>
              <a:gd name="T85" fmla="*/ 2147483646 h 146"/>
              <a:gd name="T86" fmla="*/ 2147483646 w 281"/>
              <a:gd name="T87" fmla="*/ 2147483646 h 146"/>
              <a:gd name="T88" fmla="*/ 2147483646 w 281"/>
              <a:gd name="T89" fmla="*/ 2147483646 h 146"/>
              <a:gd name="T90" fmla="*/ 2147483646 w 281"/>
              <a:gd name="T91" fmla="*/ 2147483646 h 146"/>
              <a:gd name="T92" fmla="*/ 2147483646 w 281"/>
              <a:gd name="T93" fmla="*/ 2147483646 h 146"/>
              <a:gd name="T94" fmla="*/ 2147483646 w 281"/>
              <a:gd name="T95" fmla="*/ 2147483646 h 146"/>
              <a:gd name="T96" fmla="*/ 2147483646 w 281"/>
              <a:gd name="T97" fmla="*/ 2147483646 h 146"/>
              <a:gd name="T98" fmla="*/ 2147483646 w 281"/>
              <a:gd name="T99" fmla="*/ 2147483646 h 146"/>
              <a:gd name="T100" fmla="*/ 2147483646 w 281"/>
              <a:gd name="T101" fmla="*/ 2147483646 h 146"/>
              <a:gd name="T102" fmla="*/ 2147483646 w 281"/>
              <a:gd name="T103" fmla="*/ 2147483646 h 146"/>
              <a:gd name="T104" fmla="*/ 2147483646 w 281"/>
              <a:gd name="T105" fmla="*/ 2147483646 h 146"/>
              <a:gd name="T106" fmla="*/ 2147483646 w 281"/>
              <a:gd name="T107" fmla="*/ 2147483646 h 146"/>
              <a:gd name="T108" fmla="*/ 2147483646 w 281"/>
              <a:gd name="T109" fmla="*/ 2147483646 h 146"/>
              <a:gd name="T110" fmla="*/ 2147483646 w 281"/>
              <a:gd name="T111" fmla="*/ 2147483646 h 146"/>
              <a:gd name="T112" fmla="*/ 2147483646 w 281"/>
              <a:gd name="T113" fmla="*/ 2147483646 h 146"/>
              <a:gd name="T114" fmla="*/ 2147483646 w 281"/>
              <a:gd name="T115" fmla="*/ 2147483646 h 146"/>
              <a:gd name="T116" fmla="*/ 2147483646 w 281"/>
              <a:gd name="T117" fmla="*/ 2147483646 h 14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1" h="146">
                <a:moveTo>
                  <a:pt x="203" y="137"/>
                </a:moveTo>
                <a:cubicBezTo>
                  <a:pt x="199" y="139"/>
                  <a:pt x="194" y="141"/>
                  <a:pt x="190" y="142"/>
                </a:cubicBezTo>
                <a:cubicBezTo>
                  <a:pt x="176" y="145"/>
                  <a:pt x="162" y="146"/>
                  <a:pt x="144" y="146"/>
                </a:cubicBezTo>
                <a:cubicBezTo>
                  <a:pt x="126" y="146"/>
                  <a:pt x="112" y="145"/>
                  <a:pt x="98" y="142"/>
                </a:cubicBezTo>
                <a:cubicBezTo>
                  <a:pt x="93" y="141"/>
                  <a:pt x="89" y="139"/>
                  <a:pt x="85" y="137"/>
                </a:cubicBezTo>
                <a:cubicBezTo>
                  <a:pt x="73" y="132"/>
                  <a:pt x="73" y="122"/>
                  <a:pt x="79" y="115"/>
                </a:cubicBezTo>
                <a:cubicBezTo>
                  <a:pt x="87" y="108"/>
                  <a:pt x="96" y="102"/>
                  <a:pt x="106" y="98"/>
                </a:cubicBezTo>
                <a:cubicBezTo>
                  <a:pt x="110" y="96"/>
                  <a:pt x="114" y="94"/>
                  <a:pt x="119" y="93"/>
                </a:cubicBezTo>
                <a:cubicBezTo>
                  <a:pt x="127" y="89"/>
                  <a:pt x="129" y="81"/>
                  <a:pt x="123" y="75"/>
                </a:cubicBezTo>
                <a:cubicBezTo>
                  <a:pt x="111" y="63"/>
                  <a:pt x="106" y="48"/>
                  <a:pt x="107" y="31"/>
                </a:cubicBezTo>
                <a:cubicBezTo>
                  <a:pt x="107" y="14"/>
                  <a:pt x="118" y="5"/>
                  <a:pt x="134" y="1"/>
                </a:cubicBezTo>
                <a:cubicBezTo>
                  <a:pt x="137" y="0"/>
                  <a:pt x="140" y="0"/>
                  <a:pt x="144" y="0"/>
                </a:cubicBezTo>
                <a:cubicBezTo>
                  <a:pt x="147" y="0"/>
                  <a:pt x="150" y="0"/>
                  <a:pt x="154" y="1"/>
                </a:cubicBezTo>
                <a:cubicBezTo>
                  <a:pt x="170" y="5"/>
                  <a:pt x="180" y="14"/>
                  <a:pt x="181" y="31"/>
                </a:cubicBezTo>
                <a:cubicBezTo>
                  <a:pt x="181" y="48"/>
                  <a:pt x="177" y="63"/>
                  <a:pt x="165" y="75"/>
                </a:cubicBezTo>
                <a:cubicBezTo>
                  <a:pt x="158" y="81"/>
                  <a:pt x="161" y="89"/>
                  <a:pt x="169" y="93"/>
                </a:cubicBezTo>
                <a:cubicBezTo>
                  <a:pt x="173" y="94"/>
                  <a:pt x="178" y="96"/>
                  <a:pt x="182" y="98"/>
                </a:cubicBezTo>
                <a:cubicBezTo>
                  <a:pt x="192" y="102"/>
                  <a:pt x="201" y="108"/>
                  <a:pt x="208" y="115"/>
                </a:cubicBezTo>
                <a:cubicBezTo>
                  <a:pt x="213" y="120"/>
                  <a:pt x="215" y="132"/>
                  <a:pt x="203" y="137"/>
                </a:cubicBezTo>
                <a:close/>
                <a:moveTo>
                  <a:pt x="276" y="124"/>
                </a:moveTo>
                <a:cubicBezTo>
                  <a:pt x="271" y="119"/>
                  <a:pt x="265" y="116"/>
                  <a:pt x="258" y="113"/>
                </a:cubicBezTo>
                <a:cubicBezTo>
                  <a:pt x="255" y="111"/>
                  <a:pt x="252" y="110"/>
                  <a:pt x="249" y="109"/>
                </a:cubicBezTo>
                <a:cubicBezTo>
                  <a:pt x="243" y="107"/>
                  <a:pt x="242" y="101"/>
                  <a:pt x="246" y="97"/>
                </a:cubicBezTo>
                <a:cubicBezTo>
                  <a:pt x="255" y="88"/>
                  <a:pt x="258" y="78"/>
                  <a:pt x="257" y="66"/>
                </a:cubicBezTo>
                <a:cubicBezTo>
                  <a:pt x="257" y="54"/>
                  <a:pt x="250" y="48"/>
                  <a:pt x="239" y="45"/>
                </a:cubicBezTo>
                <a:cubicBezTo>
                  <a:pt x="236" y="44"/>
                  <a:pt x="234" y="44"/>
                  <a:pt x="232" y="44"/>
                </a:cubicBezTo>
                <a:cubicBezTo>
                  <a:pt x="229" y="44"/>
                  <a:pt x="227" y="44"/>
                  <a:pt x="225" y="45"/>
                </a:cubicBezTo>
                <a:cubicBezTo>
                  <a:pt x="213" y="48"/>
                  <a:pt x="206" y="54"/>
                  <a:pt x="206" y="66"/>
                </a:cubicBezTo>
                <a:cubicBezTo>
                  <a:pt x="205" y="78"/>
                  <a:pt x="209" y="88"/>
                  <a:pt x="217" y="97"/>
                </a:cubicBezTo>
                <a:cubicBezTo>
                  <a:pt x="221" y="101"/>
                  <a:pt x="220" y="107"/>
                  <a:pt x="214" y="109"/>
                </a:cubicBezTo>
                <a:cubicBezTo>
                  <a:pt x="214" y="109"/>
                  <a:pt x="214" y="109"/>
                  <a:pt x="213" y="109"/>
                </a:cubicBezTo>
                <a:cubicBezTo>
                  <a:pt x="214" y="110"/>
                  <a:pt x="215" y="111"/>
                  <a:pt x="216" y="112"/>
                </a:cubicBezTo>
                <a:cubicBezTo>
                  <a:pt x="220" y="115"/>
                  <a:pt x="222" y="122"/>
                  <a:pt x="221" y="128"/>
                </a:cubicBezTo>
                <a:cubicBezTo>
                  <a:pt x="220" y="134"/>
                  <a:pt x="216" y="139"/>
                  <a:pt x="209" y="142"/>
                </a:cubicBezTo>
                <a:cubicBezTo>
                  <a:pt x="208" y="143"/>
                  <a:pt x="206" y="143"/>
                  <a:pt x="204" y="144"/>
                </a:cubicBezTo>
                <a:cubicBezTo>
                  <a:pt x="212" y="145"/>
                  <a:pt x="221" y="146"/>
                  <a:pt x="232" y="146"/>
                </a:cubicBezTo>
                <a:cubicBezTo>
                  <a:pt x="244" y="146"/>
                  <a:pt x="254" y="145"/>
                  <a:pt x="264" y="143"/>
                </a:cubicBezTo>
                <a:cubicBezTo>
                  <a:pt x="267" y="142"/>
                  <a:pt x="270" y="141"/>
                  <a:pt x="273" y="140"/>
                </a:cubicBezTo>
                <a:cubicBezTo>
                  <a:pt x="281" y="136"/>
                  <a:pt x="280" y="128"/>
                  <a:pt x="276" y="124"/>
                </a:cubicBezTo>
                <a:close/>
                <a:moveTo>
                  <a:pt x="66" y="128"/>
                </a:moveTo>
                <a:cubicBezTo>
                  <a:pt x="65" y="122"/>
                  <a:pt x="67" y="116"/>
                  <a:pt x="72" y="112"/>
                </a:cubicBezTo>
                <a:cubicBezTo>
                  <a:pt x="73" y="110"/>
                  <a:pt x="75" y="108"/>
                  <a:pt x="77" y="106"/>
                </a:cubicBezTo>
                <a:cubicBezTo>
                  <a:pt x="76" y="106"/>
                  <a:pt x="75" y="105"/>
                  <a:pt x="74" y="105"/>
                </a:cubicBezTo>
                <a:cubicBezTo>
                  <a:pt x="68" y="102"/>
                  <a:pt x="66" y="96"/>
                  <a:pt x="70" y="91"/>
                </a:cubicBezTo>
                <a:cubicBezTo>
                  <a:pt x="80" y="82"/>
                  <a:pt x="83" y="71"/>
                  <a:pt x="83" y="58"/>
                </a:cubicBezTo>
                <a:cubicBezTo>
                  <a:pt x="82" y="44"/>
                  <a:pt x="75" y="37"/>
                  <a:pt x="62" y="34"/>
                </a:cubicBezTo>
                <a:cubicBezTo>
                  <a:pt x="59" y="34"/>
                  <a:pt x="57" y="33"/>
                  <a:pt x="54" y="33"/>
                </a:cubicBezTo>
                <a:cubicBezTo>
                  <a:pt x="52" y="33"/>
                  <a:pt x="49" y="34"/>
                  <a:pt x="47" y="34"/>
                </a:cubicBezTo>
                <a:cubicBezTo>
                  <a:pt x="34" y="37"/>
                  <a:pt x="26" y="44"/>
                  <a:pt x="26" y="58"/>
                </a:cubicBezTo>
                <a:cubicBezTo>
                  <a:pt x="25" y="71"/>
                  <a:pt x="29" y="82"/>
                  <a:pt x="38" y="91"/>
                </a:cubicBezTo>
                <a:cubicBezTo>
                  <a:pt x="43" y="96"/>
                  <a:pt x="41" y="102"/>
                  <a:pt x="35" y="105"/>
                </a:cubicBezTo>
                <a:cubicBezTo>
                  <a:pt x="32" y="106"/>
                  <a:pt x="28" y="107"/>
                  <a:pt x="25" y="109"/>
                </a:cubicBezTo>
                <a:cubicBezTo>
                  <a:pt x="18" y="112"/>
                  <a:pt x="11" y="116"/>
                  <a:pt x="5" y="122"/>
                </a:cubicBezTo>
                <a:cubicBezTo>
                  <a:pt x="0" y="127"/>
                  <a:pt x="0" y="135"/>
                  <a:pt x="9" y="139"/>
                </a:cubicBezTo>
                <a:cubicBezTo>
                  <a:pt x="12" y="141"/>
                  <a:pt x="15" y="142"/>
                  <a:pt x="19" y="143"/>
                </a:cubicBezTo>
                <a:cubicBezTo>
                  <a:pt x="30" y="145"/>
                  <a:pt x="41" y="146"/>
                  <a:pt x="54" y="146"/>
                </a:cubicBezTo>
                <a:cubicBezTo>
                  <a:pt x="65" y="146"/>
                  <a:pt x="75" y="145"/>
                  <a:pt x="83" y="144"/>
                </a:cubicBezTo>
                <a:cubicBezTo>
                  <a:pt x="82" y="143"/>
                  <a:pt x="80" y="143"/>
                  <a:pt x="78" y="142"/>
                </a:cubicBezTo>
                <a:cubicBezTo>
                  <a:pt x="71" y="139"/>
                  <a:pt x="67" y="133"/>
                  <a:pt x="66" y="128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52" name="Freeform 16"/>
          <p:cNvSpPr>
            <a:spLocks noEditPoints="1"/>
          </p:cNvSpPr>
          <p:nvPr/>
        </p:nvSpPr>
        <p:spPr bwMode="auto">
          <a:xfrm>
            <a:off x="2914650" y="1985963"/>
            <a:ext cx="762000" cy="638175"/>
          </a:xfrm>
          <a:custGeom>
            <a:avLst/>
            <a:gdLst>
              <a:gd name="T0" fmla="*/ 2147483646 w 191"/>
              <a:gd name="T1" fmla="*/ 2147483646 h 160"/>
              <a:gd name="T2" fmla="*/ 2147483646 w 191"/>
              <a:gd name="T3" fmla="*/ 2147483646 h 160"/>
              <a:gd name="T4" fmla="*/ 2147483646 w 191"/>
              <a:gd name="T5" fmla="*/ 2147483646 h 160"/>
              <a:gd name="T6" fmla="*/ 2147483646 w 191"/>
              <a:gd name="T7" fmla="*/ 2147483646 h 160"/>
              <a:gd name="T8" fmla="*/ 2147483646 w 191"/>
              <a:gd name="T9" fmla="*/ 2147483646 h 160"/>
              <a:gd name="T10" fmla="*/ 2147483646 w 191"/>
              <a:gd name="T11" fmla="*/ 2147483646 h 160"/>
              <a:gd name="T12" fmla="*/ 2147483646 w 191"/>
              <a:gd name="T13" fmla="*/ 2147483646 h 160"/>
              <a:gd name="T14" fmla="*/ 2147483646 w 191"/>
              <a:gd name="T15" fmla="*/ 2147483646 h 160"/>
              <a:gd name="T16" fmla="*/ 2147483646 w 191"/>
              <a:gd name="T17" fmla="*/ 2147483646 h 160"/>
              <a:gd name="T18" fmla="*/ 2147483646 w 191"/>
              <a:gd name="T19" fmla="*/ 2147483646 h 160"/>
              <a:gd name="T20" fmla="*/ 2147483646 w 191"/>
              <a:gd name="T21" fmla="*/ 2147483646 h 160"/>
              <a:gd name="T22" fmla="*/ 2147483646 w 191"/>
              <a:gd name="T23" fmla="*/ 2147483646 h 160"/>
              <a:gd name="T24" fmla="*/ 2147483646 w 191"/>
              <a:gd name="T25" fmla="*/ 2147483646 h 160"/>
              <a:gd name="T26" fmla="*/ 2147483646 w 191"/>
              <a:gd name="T27" fmla="*/ 2147483646 h 160"/>
              <a:gd name="T28" fmla="*/ 2147483646 w 191"/>
              <a:gd name="T29" fmla="*/ 2147483646 h 160"/>
              <a:gd name="T30" fmla="*/ 2147483646 w 191"/>
              <a:gd name="T31" fmla="*/ 2147483646 h 160"/>
              <a:gd name="T32" fmla="*/ 2147483646 w 191"/>
              <a:gd name="T33" fmla="*/ 2147483646 h 160"/>
              <a:gd name="T34" fmla="*/ 2147483646 w 191"/>
              <a:gd name="T35" fmla="*/ 2147483646 h 160"/>
              <a:gd name="T36" fmla="*/ 2147483646 w 191"/>
              <a:gd name="T37" fmla="*/ 2147483646 h 160"/>
              <a:gd name="T38" fmla="*/ 2147483646 w 191"/>
              <a:gd name="T39" fmla="*/ 2147483646 h 160"/>
              <a:gd name="T40" fmla="*/ 2147483646 w 191"/>
              <a:gd name="T41" fmla="*/ 2147483646 h 160"/>
              <a:gd name="T42" fmla="*/ 2147483646 w 191"/>
              <a:gd name="T43" fmla="*/ 2147483646 h 160"/>
              <a:gd name="T44" fmla="*/ 2147483646 w 191"/>
              <a:gd name="T45" fmla="*/ 2147483646 h 160"/>
              <a:gd name="T46" fmla="*/ 2147483646 w 191"/>
              <a:gd name="T47" fmla="*/ 2147483646 h 160"/>
              <a:gd name="T48" fmla="*/ 2147483646 w 191"/>
              <a:gd name="T49" fmla="*/ 2147483646 h 160"/>
              <a:gd name="T50" fmla="*/ 2147483646 w 191"/>
              <a:gd name="T51" fmla="*/ 2147483646 h 160"/>
              <a:gd name="T52" fmla="*/ 2147483646 w 191"/>
              <a:gd name="T53" fmla="*/ 2147483646 h 160"/>
              <a:gd name="T54" fmla="*/ 2147483646 w 191"/>
              <a:gd name="T55" fmla="*/ 2147483646 h 160"/>
              <a:gd name="T56" fmla="*/ 2147483646 w 191"/>
              <a:gd name="T57" fmla="*/ 2147483646 h 160"/>
              <a:gd name="T58" fmla="*/ 2147483646 w 191"/>
              <a:gd name="T59" fmla="*/ 2147483646 h 160"/>
              <a:gd name="T60" fmla="*/ 2147483646 w 191"/>
              <a:gd name="T61" fmla="*/ 2147483646 h 160"/>
              <a:gd name="T62" fmla="*/ 2147483646 w 191"/>
              <a:gd name="T63" fmla="*/ 2147483646 h 160"/>
              <a:gd name="T64" fmla="*/ 2147483646 w 191"/>
              <a:gd name="T65" fmla="*/ 2147483646 h 160"/>
              <a:gd name="T66" fmla="*/ 2147483646 w 191"/>
              <a:gd name="T67" fmla="*/ 2147483646 h 160"/>
              <a:gd name="T68" fmla="*/ 2147483646 w 191"/>
              <a:gd name="T69" fmla="*/ 2147483646 h 160"/>
              <a:gd name="T70" fmla="*/ 2147483646 w 191"/>
              <a:gd name="T71" fmla="*/ 2147483646 h 160"/>
              <a:gd name="T72" fmla="*/ 2147483646 w 191"/>
              <a:gd name="T73" fmla="*/ 2147483646 h 160"/>
              <a:gd name="T74" fmla="*/ 2147483646 w 191"/>
              <a:gd name="T75" fmla="*/ 2147483646 h 160"/>
              <a:gd name="T76" fmla="*/ 2147483646 w 191"/>
              <a:gd name="T77" fmla="*/ 2147483646 h 160"/>
              <a:gd name="T78" fmla="*/ 2147483646 w 191"/>
              <a:gd name="T79" fmla="*/ 2147483646 h 160"/>
              <a:gd name="T80" fmla="*/ 2147483646 w 191"/>
              <a:gd name="T81" fmla="*/ 2147483646 h 160"/>
              <a:gd name="T82" fmla="*/ 2147483646 w 191"/>
              <a:gd name="T83" fmla="*/ 2147483646 h 160"/>
              <a:gd name="T84" fmla="*/ 2147483646 w 191"/>
              <a:gd name="T85" fmla="*/ 2147483646 h 160"/>
              <a:gd name="T86" fmla="*/ 2147483646 w 191"/>
              <a:gd name="T87" fmla="*/ 2147483646 h 160"/>
              <a:gd name="T88" fmla="*/ 2147483646 w 191"/>
              <a:gd name="T89" fmla="*/ 2147483646 h 160"/>
              <a:gd name="T90" fmla="*/ 2147483646 w 191"/>
              <a:gd name="T91" fmla="*/ 2147483646 h 160"/>
              <a:gd name="T92" fmla="*/ 2147483646 w 191"/>
              <a:gd name="T93" fmla="*/ 2147483646 h 160"/>
              <a:gd name="T94" fmla="*/ 2147483646 w 191"/>
              <a:gd name="T95" fmla="*/ 2147483646 h 160"/>
              <a:gd name="T96" fmla="*/ 2147483646 w 191"/>
              <a:gd name="T97" fmla="*/ 2147483646 h 160"/>
              <a:gd name="T98" fmla="*/ 2147483646 w 191"/>
              <a:gd name="T99" fmla="*/ 2147483646 h 160"/>
              <a:gd name="T100" fmla="*/ 2147483646 w 191"/>
              <a:gd name="T101" fmla="*/ 0 h 160"/>
              <a:gd name="T102" fmla="*/ 0 w 191"/>
              <a:gd name="T103" fmla="*/ 2147483646 h 160"/>
              <a:gd name="T104" fmla="*/ 2147483646 w 191"/>
              <a:gd name="T105" fmla="*/ 2147483646 h 160"/>
              <a:gd name="T106" fmla="*/ 2147483646 w 191"/>
              <a:gd name="T107" fmla="*/ 2147483646 h 160"/>
              <a:gd name="T108" fmla="*/ 2147483646 w 191"/>
              <a:gd name="T109" fmla="*/ 2147483646 h 160"/>
              <a:gd name="T110" fmla="*/ 2147483646 w 191"/>
              <a:gd name="T111" fmla="*/ 2147483646 h 160"/>
              <a:gd name="T112" fmla="*/ 2147483646 w 191"/>
              <a:gd name="T113" fmla="*/ 2147483646 h 160"/>
              <a:gd name="T114" fmla="*/ 2147483646 w 191"/>
              <a:gd name="T115" fmla="*/ 2147483646 h 160"/>
              <a:gd name="T116" fmla="*/ 2147483646 w 191"/>
              <a:gd name="T117" fmla="*/ 2147483646 h 1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1" h="160">
                <a:moveTo>
                  <a:pt x="25" y="130"/>
                </a:moveTo>
                <a:cubicBezTo>
                  <a:pt x="25" y="87"/>
                  <a:pt x="25" y="87"/>
                  <a:pt x="25" y="87"/>
                </a:cubicBezTo>
                <a:cubicBezTo>
                  <a:pt x="25" y="84"/>
                  <a:pt x="28" y="81"/>
                  <a:pt x="32" y="81"/>
                </a:cubicBezTo>
                <a:cubicBezTo>
                  <a:pt x="42" y="81"/>
                  <a:pt x="42" y="81"/>
                  <a:pt x="42" y="81"/>
                </a:cubicBezTo>
                <a:cubicBezTo>
                  <a:pt x="46" y="81"/>
                  <a:pt x="49" y="84"/>
                  <a:pt x="49" y="87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9" y="134"/>
                  <a:pt x="46" y="137"/>
                  <a:pt x="4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8" y="137"/>
                  <a:pt x="25" y="134"/>
                  <a:pt x="25" y="130"/>
                </a:cubicBezTo>
                <a:close/>
                <a:moveTo>
                  <a:pt x="70" y="65"/>
                </a:moveTo>
                <a:cubicBezTo>
                  <a:pt x="67" y="65"/>
                  <a:pt x="64" y="68"/>
                  <a:pt x="64" y="72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4"/>
                  <a:pt x="67" y="137"/>
                  <a:pt x="70" y="137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4" y="137"/>
                  <a:pt x="87" y="134"/>
                  <a:pt x="87" y="130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8"/>
                  <a:pt x="84" y="65"/>
                  <a:pt x="81" y="65"/>
                </a:cubicBezTo>
                <a:lnTo>
                  <a:pt x="70" y="65"/>
                </a:lnTo>
                <a:close/>
                <a:moveTo>
                  <a:pt x="108" y="52"/>
                </a:moveTo>
                <a:cubicBezTo>
                  <a:pt x="105" y="52"/>
                  <a:pt x="102" y="55"/>
                  <a:pt x="102" y="59"/>
                </a:cubicBezTo>
                <a:cubicBezTo>
                  <a:pt x="102" y="130"/>
                  <a:pt x="102" y="130"/>
                  <a:pt x="102" y="130"/>
                </a:cubicBezTo>
                <a:cubicBezTo>
                  <a:pt x="102" y="134"/>
                  <a:pt x="105" y="137"/>
                  <a:pt x="108" y="137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22" y="137"/>
                  <a:pt x="125" y="134"/>
                  <a:pt x="125" y="130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5" y="55"/>
                  <a:pt x="122" y="52"/>
                  <a:pt x="119" y="52"/>
                </a:cubicBezTo>
                <a:lnTo>
                  <a:pt x="108" y="52"/>
                </a:lnTo>
                <a:close/>
                <a:moveTo>
                  <a:pt x="147" y="39"/>
                </a:moveTo>
                <a:cubicBezTo>
                  <a:pt x="143" y="39"/>
                  <a:pt x="140" y="41"/>
                  <a:pt x="140" y="45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0" y="134"/>
                  <a:pt x="143" y="137"/>
                  <a:pt x="14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61" y="137"/>
                  <a:pt x="163" y="134"/>
                  <a:pt x="163" y="130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3" y="41"/>
                  <a:pt x="161" y="39"/>
                  <a:pt x="157" y="39"/>
                </a:cubicBezTo>
                <a:lnTo>
                  <a:pt x="147" y="39"/>
                </a:lnTo>
                <a:close/>
                <a:moveTo>
                  <a:pt x="28" y="64"/>
                </a:moveTo>
                <a:cubicBezTo>
                  <a:pt x="69" y="56"/>
                  <a:pt x="108" y="42"/>
                  <a:pt x="142" y="21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57" y="8"/>
                  <a:pt x="157" y="8"/>
                  <a:pt x="157" y="8"/>
                </a:cubicBezTo>
                <a:cubicBezTo>
                  <a:pt x="135" y="7"/>
                  <a:pt x="135" y="7"/>
                  <a:pt x="135" y="7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04" y="34"/>
                  <a:pt x="67" y="48"/>
                  <a:pt x="27" y="56"/>
                </a:cubicBezTo>
                <a:lnTo>
                  <a:pt x="28" y="64"/>
                </a:lnTo>
                <a:close/>
                <a:moveTo>
                  <a:pt x="191" y="149"/>
                </a:moveTo>
                <a:cubicBezTo>
                  <a:pt x="172" y="137"/>
                  <a:pt x="172" y="137"/>
                  <a:pt x="172" y="137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4"/>
                  <a:pt x="7" y="144"/>
                  <a:pt x="7" y="144"/>
                </a:cubicBezTo>
                <a:cubicBezTo>
                  <a:pt x="7" y="149"/>
                  <a:pt x="7" y="149"/>
                  <a:pt x="7" y="149"/>
                </a:cubicBezTo>
                <a:cubicBezTo>
                  <a:pt x="7" y="153"/>
                  <a:pt x="7" y="153"/>
                  <a:pt x="7" y="153"/>
                </a:cubicBezTo>
                <a:cubicBezTo>
                  <a:pt x="172" y="153"/>
                  <a:pt x="172" y="153"/>
                  <a:pt x="172" y="153"/>
                </a:cubicBezTo>
                <a:cubicBezTo>
                  <a:pt x="172" y="160"/>
                  <a:pt x="172" y="160"/>
                  <a:pt x="172" y="160"/>
                </a:cubicBezTo>
                <a:lnTo>
                  <a:pt x="191" y="149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53" name="Freeform 17"/>
          <p:cNvSpPr>
            <a:spLocks noEditPoints="1"/>
          </p:cNvSpPr>
          <p:nvPr/>
        </p:nvSpPr>
        <p:spPr bwMode="auto">
          <a:xfrm>
            <a:off x="6779449" y="1943284"/>
            <a:ext cx="677862" cy="611187"/>
          </a:xfrm>
          <a:custGeom>
            <a:avLst/>
            <a:gdLst>
              <a:gd name="T0" fmla="*/ 2147483646 w 170"/>
              <a:gd name="T1" fmla="*/ 2147483646 h 153"/>
              <a:gd name="T2" fmla="*/ 2147483646 w 170"/>
              <a:gd name="T3" fmla="*/ 2147483646 h 153"/>
              <a:gd name="T4" fmla="*/ 2147483646 w 170"/>
              <a:gd name="T5" fmla="*/ 2147483646 h 153"/>
              <a:gd name="T6" fmla="*/ 2147483646 w 170"/>
              <a:gd name="T7" fmla="*/ 0 h 153"/>
              <a:gd name="T8" fmla="*/ 2147483646 w 170"/>
              <a:gd name="T9" fmla="*/ 2147483646 h 153"/>
              <a:gd name="T10" fmla="*/ 2147483646 w 170"/>
              <a:gd name="T11" fmla="*/ 2147483646 h 153"/>
              <a:gd name="T12" fmla="*/ 2147483646 w 170"/>
              <a:gd name="T13" fmla="*/ 2147483646 h 153"/>
              <a:gd name="T14" fmla="*/ 2147483646 w 170"/>
              <a:gd name="T15" fmla="*/ 2147483646 h 153"/>
              <a:gd name="T16" fmla="*/ 2147483646 w 170"/>
              <a:gd name="T17" fmla="*/ 2147483646 h 153"/>
              <a:gd name="T18" fmla="*/ 2147483646 w 170"/>
              <a:gd name="T19" fmla="*/ 2147483646 h 153"/>
              <a:gd name="T20" fmla="*/ 2147483646 w 170"/>
              <a:gd name="T21" fmla="*/ 2147483646 h 153"/>
              <a:gd name="T22" fmla="*/ 2147483646 w 170"/>
              <a:gd name="T23" fmla="*/ 2147483646 h 153"/>
              <a:gd name="T24" fmla="*/ 2147483646 w 170"/>
              <a:gd name="T25" fmla="*/ 2147483646 h 153"/>
              <a:gd name="T26" fmla="*/ 2147483646 w 170"/>
              <a:gd name="T27" fmla="*/ 2147483646 h 153"/>
              <a:gd name="T28" fmla="*/ 2147483646 w 170"/>
              <a:gd name="T29" fmla="*/ 2147483646 h 153"/>
              <a:gd name="T30" fmla="*/ 2147483646 w 170"/>
              <a:gd name="T31" fmla="*/ 2147483646 h 153"/>
              <a:gd name="T32" fmla="*/ 0 w 170"/>
              <a:gd name="T33" fmla="*/ 2147483646 h 153"/>
              <a:gd name="T34" fmla="*/ 2147483646 w 170"/>
              <a:gd name="T35" fmla="*/ 2147483646 h 153"/>
              <a:gd name="T36" fmla="*/ 2147483646 w 170"/>
              <a:gd name="T37" fmla="*/ 2147483646 h 153"/>
              <a:gd name="T38" fmla="*/ 2147483646 w 170"/>
              <a:gd name="T39" fmla="*/ 2147483646 h 153"/>
              <a:gd name="T40" fmla="*/ 2147483646 w 170"/>
              <a:gd name="T41" fmla="*/ 2147483646 h 153"/>
              <a:gd name="T42" fmla="*/ 0 w 170"/>
              <a:gd name="T43" fmla="*/ 2147483646 h 153"/>
              <a:gd name="T44" fmla="*/ 2147483646 w 170"/>
              <a:gd name="T45" fmla="*/ 2147483646 h 153"/>
              <a:gd name="T46" fmla="*/ 2147483646 w 170"/>
              <a:gd name="T47" fmla="*/ 2147483646 h 153"/>
              <a:gd name="T48" fmla="*/ 2147483646 w 170"/>
              <a:gd name="T49" fmla="*/ 2147483646 h 153"/>
              <a:gd name="T50" fmla="*/ 2147483646 w 170"/>
              <a:gd name="T51" fmla="*/ 2147483646 h 153"/>
              <a:gd name="T52" fmla="*/ 2147483646 w 170"/>
              <a:gd name="T53" fmla="*/ 2147483646 h 153"/>
              <a:gd name="T54" fmla="*/ 2147483646 w 170"/>
              <a:gd name="T55" fmla="*/ 2147483646 h 153"/>
              <a:gd name="T56" fmla="*/ 2147483646 w 170"/>
              <a:gd name="T57" fmla="*/ 2147483646 h 153"/>
              <a:gd name="T58" fmla="*/ 2147483646 w 170"/>
              <a:gd name="T59" fmla="*/ 2147483646 h 153"/>
              <a:gd name="T60" fmla="*/ 2147483646 w 170"/>
              <a:gd name="T61" fmla="*/ 2147483646 h 153"/>
              <a:gd name="T62" fmla="*/ 2147483646 w 170"/>
              <a:gd name="T63" fmla="*/ 2147483646 h 153"/>
              <a:gd name="T64" fmla="*/ 2147483646 w 170"/>
              <a:gd name="T65" fmla="*/ 2147483646 h 153"/>
              <a:gd name="T66" fmla="*/ 2147483646 w 170"/>
              <a:gd name="T67" fmla="*/ 2147483646 h 153"/>
              <a:gd name="T68" fmla="*/ 2147483646 w 170"/>
              <a:gd name="T69" fmla="*/ 2147483646 h 153"/>
              <a:gd name="T70" fmla="*/ 2147483646 w 170"/>
              <a:gd name="T71" fmla="*/ 2147483646 h 1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0" h="153">
                <a:moveTo>
                  <a:pt x="116" y="20"/>
                </a:moveTo>
                <a:cubicBezTo>
                  <a:pt x="106" y="20"/>
                  <a:pt x="106" y="20"/>
                  <a:pt x="106" y="20"/>
                </a:cubicBezTo>
                <a:cubicBezTo>
                  <a:pt x="105" y="14"/>
                  <a:pt x="100" y="9"/>
                  <a:pt x="9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0" y="9"/>
                  <a:pt x="65" y="14"/>
                  <a:pt x="6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5" y="9"/>
                  <a:pt x="63" y="0"/>
                  <a:pt x="73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7" y="0"/>
                  <a:pt x="115" y="9"/>
                  <a:pt x="116" y="20"/>
                </a:cubicBezTo>
                <a:close/>
                <a:moveTo>
                  <a:pt x="26" y="85"/>
                </a:moveTo>
                <a:cubicBezTo>
                  <a:pt x="69" y="85"/>
                  <a:pt x="69" y="85"/>
                  <a:pt x="69" y="85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4"/>
                  <a:pt x="72" y="71"/>
                  <a:pt x="77" y="71"/>
                </a:cubicBezTo>
                <a:cubicBezTo>
                  <a:pt x="93" y="71"/>
                  <a:pt x="93" y="71"/>
                  <a:pt x="93" y="71"/>
                </a:cubicBezTo>
                <a:cubicBezTo>
                  <a:pt x="98" y="71"/>
                  <a:pt x="102" y="74"/>
                  <a:pt x="102" y="79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58" y="85"/>
                  <a:pt x="168" y="75"/>
                  <a:pt x="170" y="61"/>
                </a:cubicBezTo>
                <a:cubicBezTo>
                  <a:pt x="170" y="47"/>
                  <a:pt x="170" y="47"/>
                  <a:pt x="170" y="47"/>
                </a:cubicBezTo>
                <a:cubicBezTo>
                  <a:pt x="170" y="35"/>
                  <a:pt x="162" y="25"/>
                  <a:pt x="151" y="25"/>
                </a:cubicBezTo>
                <a:cubicBezTo>
                  <a:pt x="141" y="25"/>
                  <a:pt x="141" y="25"/>
                  <a:pt x="141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29" y="25"/>
                  <a:pt x="129" y="25"/>
                  <a:pt x="129" y="25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17" y="25"/>
                  <a:pt x="117" y="25"/>
                  <a:pt x="117" y="25"/>
                </a:cubicBezTo>
                <a:cubicBezTo>
                  <a:pt x="105" y="25"/>
                  <a:pt x="105" y="25"/>
                  <a:pt x="10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9" y="25"/>
                  <a:pt x="0" y="35"/>
                  <a:pt x="0" y="47"/>
                </a:cubicBezTo>
                <a:cubicBezTo>
                  <a:pt x="0" y="61"/>
                  <a:pt x="0" y="61"/>
                  <a:pt x="0" y="61"/>
                </a:cubicBezTo>
                <a:cubicBezTo>
                  <a:pt x="2" y="75"/>
                  <a:pt x="13" y="85"/>
                  <a:pt x="26" y="85"/>
                </a:cubicBezTo>
                <a:close/>
                <a:moveTo>
                  <a:pt x="145" y="92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103"/>
                  <a:pt x="98" y="107"/>
                  <a:pt x="93" y="107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2" y="107"/>
                  <a:pt x="69" y="103"/>
                  <a:pt x="69" y="98"/>
                </a:cubicBezTo>
                <a:cubicBezTo>
                  <a:pt x="69" y="92"/>
                  <a:pt x="69" y="92"/>
                  <a:pt x="69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15" y="92"/>
                  <a:pt x="5" y="86"/>
                  <a:pt x="0" y="77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3"/>
                  <a:pt x="9" y="153"/>
                  <a:pt x="20" y="153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32" y="153"/>
                  <a:pt x="32" y="153"/>
                  <a:pt x="32" y="153"/>
                </a:cubicBezTo>
                <a:cubicBezTo>
                  <a:pt x="40" y="153"/>
                  <a:pt x="40" y="153"/>
                  <a:pt x="40" y="153"/>
                </a:cubicBezTo>
                <a:cubicBezTo>
                  <a:pt x="129" y="153"/>
                  <a:pt x="129" y="153"/>
                  <a:pt x="129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41" y="153"/>
                  <a:pt x="141" y="153"/>
                  <a:pt x="141" y="153"/>
                </a:cubicBezTo>
                <a:cubicBezTo>
                  <a:pt x="151" y="153"/>
                  <a:pt x="151" y="153"/>
                  <a:pt x="151" y="153"/>
                </a:cubicBezTo>
                <a:cubicBezTo>
                  <a:pt x="162" y="153"/>
                  <a:pt x="170" y="143"/>
                  <a:pt x="170" y="131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65" y="86"/>
                  <a:pt x="155" y="92"/>
                  <a:pt x="145" y="92"/>
                </a:cubicBezTo>
                <a:close/>
                <a:moveTo>
                  <a:pt x="93" y="77"/>
                </a:moveTo>
                <a:cubicBezTo>
                  <a:pt x="77" y="77"/>
                  <a:pt x="77" y="77"/>
                  <a:pt x="77" y="77"/>
                </a:cubicBezTo>
                <a:cubicBezTo>
                  <a:pt x="76" y="77"/>
                  <a:pt x="74" y="78"/>
                  <a:pt x="74" y="80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6"/>
                  <a:pt x="74" y="86"/>
                  <a:pt x="74" y="86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98"/>
                  <a:pt x="74" y="98"/>
                  <a:pt x="74" y="98"/>
                </a:cubicBezTo>
                <a:cubicBezTo>
                  <a:pt x="74" y="99"/>
                  <a:pt x="76" y="101"/>
                  <a:pt x="77" y="101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95" y="101"/>
                  <a:pt x="96" y="99"/>
                  <a:pt x="96" y="98"/>
                </a:cubicBezTo>
                <a:cubicBezTo>
                  <a:pt x="96" y="94"/>
                  <a:pt x="96" y="94"/>
                  <a:pt x="96" y="94"/>
                </a:cubicBezTo>
                <a:cubicBezTo>
                  <a:pt x="96" y="92"/>
                  <a:pt x="96" y="92"/>
                  <a:pt x="96" y="92"/>
                </a:cubicBezTo>
                <a:cubicBezTo>
                  <a:pt x="96" y="86"/>
                  <a:pt x="96" y="86"/>
                  <a:pt x="96" y="86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0"/>
                  <a:pt x="96" y="80"/>
                  <a:pt x="96" y="80"/>
                </a:cubicBezTo>
                <a:cubicBezTo>
                  <a:pt x="96" y="78"/>
                  <a:pt x="95" y="77"/>
                  <a:pt x="93" y="77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54" name="Freeform 18"/>
          <p:cNvSpPr>
            <a:spLocks/>
          </p:cNvSpPr>
          <p:nvPr/>
        </p:nvSpPr>
        <p:spPr bwMode="auto">
          <a:xfrm>
            <a:off x="10505210" y="3399891"/>
            <a:ext cx="477982" cy="736856"/>
          </a:xfrm>
          <a:custGeom>
            <a:avLst/>
            <a:gdLst>
              <a:gd name="T0" fmla="*/ 2147483646 w 126"/>
              <a:gd name="T1" fmla="*/ 2147483646 h 184"/>
              <a:gd name="T2" fmla="*/ 2147483646 w 126"/>
              <a:gd name="T3" fmla="*/ 2147483646 h 184"/>
              <a:gd name="T4" fmla="*/ 2147483646 w 126"/>
              <a:gd name="T5" fmla="*/ 2147483646 h 184"/>
              <a:gd name="T6" fmla="*/ 2147483646 w 126"/>
              <a:gd name="T7" fmla="*/ 2147483646 h 184"/>
              <a:gd name="T8" fmla="*/ 2147483646 w 126"/>
              <a:gd name="T9" fmla="*/ 2147483646 h 184"/>
              <a:gd name="T10" fmla="*/ 2147483646 w 126"/>
              <a:gd name="T11" fmla="*/ 2147483646 h 184"/>
              <a:gd name="T12" fmla="*/ 2147483646 w 126"/>
              <a:gd name="T13" fmla="*/ 2147483646 h 184"/>
              <a:gd name="T14" fmla="*/ 2147483646 w 126"/>
              <a:gd name="T15" fmla="*/ 2147483646 h 184"/>
              <a:gd name="T16" fmla="*/ 2147483646 w 126"/>
              <a:gd name="T17" fmla="*/ 2147483646 h 184"/>
              <a:gd name="T18" fmla="*/ 2147483646 w 126"/>
              <a:gd name="T19" fmla="*/ 2147483646 h 184"/>
              <a:gd name="T20" fmla="*/ 2147483646 w 126"/>
              <a:gd name="T21" fmla="*/ 0 h 184"/>
              <a:gd name="T22" fmla="*/ 2147483646 w 126"/>
              <a:gd name="T23" fmla="*/ 0 h 184"/>
              <a:gd name="T24" fmla="*/ 2147483646 w 126"/>
              <a:gd name="T25" fmla="*/ 2147483646 h 184"/>
              <a:gd name="T26" fmla="*/ 2147483646 w 126"/>
              <a:gd name="T27" fmla="*/ 2147483646 h 184"/>
              <a:gd name="T28" fmla="*/ 0 w 126"/>
              <a:gd name="T29" fmla="*/ 2147483646 h 184"/>
              <a:gd name="T30" fmla="*/ 2147483646 w 126"/>
              <a:gd name="T31" fmla="*/ 2147483646 h 184"/>
              <a:gd name="T32" fmla="*/ 2147483646 w 126"/>
              <a:gd name="T33" fmla="*/ 2147483646 h 184"/>
              <a:gd name="T34" fmla="*/ 2147483646 w 126"/>
              <a:gd name="T35" fmla="*/ 2147483646 h 184"/>
              <a:gd name="T36" fmla="*/ 2147483646 w 126"/>
              <a:gd name="T37" fmla="*/ 2147483646 h 184"/>
              <a:gd name="T38" fmla="*/ 2147483646 w 126"/>
              <a:gd name="T39" fmla="*/ 2147483646 h 184"/>
              <a:gd name="T40" fmla="*/ 2147483646 w 126"/>
              <a:gd name="T41" fmla="*/ 2147483646 h 184"/>
              <a:gd name="T42" fmla="*/ 2147483646 w 126"/>
              <a:gd name="T43" fmla="*/ 2147483646 h 184"/>
              <a:gd name="T44" fmla="*/ 2147483646 w 126"/>
              <a:gd name="T45" fmla="*/ 2147483646 h 184"/>
              <a:gd name="T46" fmla="*/ 2147483646 w 126"/>
              <a:gd name="T47" fmla="*/ 2147483646 h 184"/>
              <a:gd name="T48" fmla="*/ 2147483646 w 126"/>
              <a:gd name="T49" fmla="*/ 2147483646 h 184"/>
              <a:gd name="T50" fmla="*/ 2147483646 w 126"/>
              <a:gd name="T51" fmla="*/ 2147483646 h 184"/>
              <a:gd name="T52" fmla="*/ 2147483646 w 126"/>
              <a:gd name="T53" fmla="*/ 2147483646 h 184"/>
              <a:gd name="T54" fmla="*/ 2147483646 w 126"/>
              <a:gd name="T55" fmla="*/ 2147483646 h 184"/>
              <a:gd name="T56" fmla="*/ 2147483646 w 126"/>
              <a:gd name="T57" fmla="*/ 2147483646 h 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6" h="184">
                <a:moveTo>
                  <a:pt x="126" y="122"/>
                </a:moveTo>
                <a:cubicBezTo>
                  <a:pt x="126" y="103"/>
                  <a:pt x="111" y="88"/>
                  <a:pt x="82" y="81"/>
                </a:cubicBezTo>
                <a:cubicBezTo>
                  <a:pt x="79" y="80"/>
                  <a:pt x="62" y="76"/>
                  <a:pt x="59" y="75"/>
                </a:cubicBezTo>
                <a:cubicBezTo>
                  <a:pt x="36" y="69"/>
                  <a:pt x="30" y="66"/>
                  <a:pt x="30" y="60"/>
                </a:cubicBezTo>
                <a:cubicBezTo>
                  <a:pt x="30" y="53"/>
                  <a:pt x="38" y="46"/>
                  <a:pt x="61" y="46"/>
                </a:cubicBezTo>
                <a:cubicBezTo>
                  <a:pt x="78" y="46"/>
                  <a:pt x="94" y="58"/>
                  <a:pt x="94" y="58"/>
                </a:cubicBezTo>
                <a:cubicBezTo>
                  <a:pt x="100" y="62"/>
                  <a:pt x="104" y="62"/>
                  <a:pt x="110" y="57"/>
                </a:cubicBezTo>
                <a:cubicBezTo>
                  <a:pt x="110" y="57"/>
                  <a:pt x="117" y="51"/>
                  <a:pt x="117" y="46"/>
                </a:cubicBezTo>
                <a:cubicBezTo>
                  <a:pt x="117" y="37"/>
                  <a:pt x="97" y="25"/>
                  <a:pt x="76" y="21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3"/>
                  <a:pt x="72" y="0"/>
                  <a:pt x="6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3" y="0"/>
                  <a:pt x="50" y="3"/>
                  <a:pt x="50" y="7"/>
                </a:cubicBezTo>
                <a:cubicBezTo>
                  <a:pt x="50" y="20"/>
                  <a:pt x="50" y="20"/>
                  <a:pt x="50" y="20"/>
                </a:cubicBezTo>
                <a:cubicBezTo>
                  <a:pt x="17" y="23"/>
                  <a:pt x="0" y="40"/>
                  <a:pt x="0" y="61"/>
                </a:cubicBezTo>
                <a:cubicBezTo>
                  <a:pt x="0" y="84"/>
                  <a:pt x="22" y="94"/>
                  <a:pt x="47" y="100"/>
                </a:cubicBezTo>
                <a:cubicBezTo>
                  <a:pt x="51" y="101"/>
                  <a:pt x="70" y="106"/>
                  <a:pt x="73" y="107"/>
                </a:cubicBezTo>
                <a:cubicBezTo>
                  <a:pt x="92" y="111"/>
                  <a:pt x="96" y="118"/>
                  <a:pt x="96" y="123"/>
                </a:cubicBezTo>
                <a:cubicBezTo>
                  <a:pt x="96" y="131"/>
                  <a:pt x="88" y="138"/>
                  <a:pt x="64" y="138"/>
                </a:cubicBezTo>
                <a:cubicBezTo>
                  <a:pt x="48" y="138"/>
                  <a:pt x="26" y="124"/>
                  <a:pt x="26" y="124"/>
                </a:cubicBezTo>
                <a:cubicBezTo>
                  <a:pt x="19" y="120"/>
                  <a:pt x="14" y="121"/>
                  <a:pt x="9" y="127"/>
                </a:cubicBezTo>
                <a:cubicBezTo>
                  <a:pt x="9" y="127"/>
                  <a:pt x="4" y="132"/>
                  <a:pt x="4" y="138"/>
                </a:cubicBezTo>
                <a:cubicBezTo>
                  <a:pt x="4" y="147"/>
                  <a:pt x="28" y="158"/>
                  <a:pt x="50" y="163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0" y="181"/>
                  <a:pt x="53" y="184"/>
                  <a:pt x="58" y="184"/>
                </a:cubicBezTo>
                <a:cubicBezTo>
                  <a:pt x="68" y="184"/>
                  <a:pt x="68" y="184"/>
                  <a:pt x="68" y="184"/>
                </a:cubicBezTo>
                <a:cubicBezTo>
                  <a:pt x="72" y="184"/>
                  <a:pt x="76" y="181"/>
                  <a:pt x="76" y="177"/>
                </a:cubicBezTo>
                <a:cubicBezTo>
                  <a:pt x="76" y="164"/>
                  <a:pt x="76" y="164"/>
                  <a:pt x="76" y="164"/>
                </a:cubicBezTo>
                <a:cubicBezTo>
                  <a:pt x="111" y="160"/>
                  <a:pt x="126" y="142"/>
                  <a:pt x="126" y="122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CB4E030-D231-4466-AC59-7581F3AB82AD}"/>
              </a:ext>
            </a:extLst>
          </p:cNvPr>
          <p:cNvGrpSpPr/>
          <p:nvPr/>
        </p:nvGrpSpPr>
        <p:grpSpPr>
          <a:xfrm>
            <a:off x="495013" y="2968625"/>
            <a:ext cx="9360245" cy="1637909"/>
            <a:chOff x="577563" y="2473325"/>
            <a:chExt cx="9274462" cy="1916113"/>
          </a:xfrm>
        </p:grpSpPr>
        <p:sp>
          <p:nvSpPr>
            <p:cNvPr id="61455" name="Freeform 19"/>
            <p:cNvSpPr>
              <a:spLocks/>
            </p:cNvSpPr>
            <p:nvPr/>
          </p:nvSpPr>
          <p:spPr bwMode="auto">
            <a:xfrm>
              <a:off x="4330700" y="2478088"/>
              <a:ext cx="1671638" cy="522287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0 w 419"/>
                <a:gd name="T9" fmla="*/ 2147483646 h 131"/>
                <a:gd name="T10" fmla="*/ 2147483646 w 419"/>
                <a:gd name="T11" fmla="*/ 2147483646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408" y="11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5" y="115"/>
                    <a:pt x="0" y="123"/>
                    <a:pt x="0" y="131"/>
                  </a:cubicBezTo>
                  <a:cubicBezTo>
                    <a:pt x="419" y="131"/>
                    <a:pt x="419" y="131"/>
                    <a:pt x="419" y="131"/>
                  </a:cubicBezTo>
                  <a:cubicBezTo>
                    <a:pt x="419" y="123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FFC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56" name="Freeform 20"/>
            <p:cNvSpPr>
              <a:spLocks/>
            </p:cNvSpPr>
            <p:nvPr/>
          </p:nvSpPr>
          <p:spPr bwMode="auto">
            <a:xfrm>
              <a:off x="4330700" y="3000375"/>
              <a:ext cx="1671638" cy="866775"/>
            </a:xfrm>
            <a:custGeom>
              <a:avLst/>
              <a:gdLst>
                <a:gd name="T0" fmla="*/ 2147483646 w 419"/>
                <a:gd name="T1" fmla="*/ 2147483646 h 217"/>
                <a:gd name="T2" fmla="*/ 2147483646 w 419"/>
                <a:gd name="T3" fmla="*/ 0 h 217"/>
                <a:gd name="T4" fmla="*/ 0 w 419"/>
                <a:gd name="T5" fmla="*/ 0 h 217"/>
                <a:gd name="T6" fmla="*/ 0 w 419"/>
                <a:gd name="T7" fmla="*/ 2147483646 h 217"/>
                <a:gd name="T8" fmla="*/ 0 w 419"/>
                <a:gd name="T9" fmla="*/ 2147483646 h 217"/>
                <a:gd name="T10" fmla="*/ 2147483646 w 419"/>
                <a:gd name="T11" fmla="*/ 2147483646 h 217"/>
                <a:gd name="T12" fmla="*/ 2147483646 w 419"/>
                <a:gd name="T13" fmla="*/ 2147483646 h 217"/>
                <a:gd name="T14" fmla="*/ 2147483646 w 419"/>
                <a:gd name="T15" fmla="*/ 2147483646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7">
                  <a:moveTo>
                    <a:pt x="419" y="1"/>
                  </a:moveTo>
                  <a:cubicBezTo>
                    <a:pt x="419" y="1"/>
                    <a:pt x="419" y="1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7"/>
                  </a:cubicBezTo>
                  <a:cubicBezTo>
                    <a:pt x="419" y="217"/>
                    <a:pt x="419" y="217"/>
                    <a:pt x="419" y="217"/>
                  </a:cubicBezTo>
                  <a:cubicBezTo>
                    <a:pt x="419" y="216"/>
                    <a:pt x="419" y="216"/>
                    <a:pt x="419" y="21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rgbClr val="FFA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57" name="Freeform 21"/>
            <p:cNvSpPr>
              <a:spLocks/>
            </p:cNvSpPr>
            <p:nvPr/>
          </p:nvSpPr>
          <p:spPr bwMode="auto">
            <a:xfrm>
              <a:off x="4330700" y="3867150"/>
              <a:ext cx="1671638" cy="52228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FA9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61" name="Freeform 25"/>
            <p:cNvSpPr>
              <a:spLocks/>
            </p:cNvSpPr>
            <p:nvPr/>
          </p:nvSpPr>
          <p:spPr bwMode="auto">
            <a:xfrm>
              <a:off x="2463800" y="3862388"/>
              <a:ext cx="1671638" cy="523875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1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14" y="16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4" y="15"/>
                    <a:pt x="11" y="19"/>
                  </a:cubicBezTo>
                  <a:close/>
                </a:path>
              </a:pathLst>
            </a:custGeom>
            <a:solidFill>
              <a:srgbClr val="CC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62" name="Freeform 26"/>
            <p:cNvSpPr>
              <a:spLocks/>
            </p:cNvSpPr>
            <p:nvPr/>
          </p:nvSpPr>
          <p:spPr bwMode="auto">
            <a:xfrm>
              <a:off x="2463800" y="2473325"/>
              <a:ext cx="1671638" cy="527050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0 w 419"/>
                <a:gd name="T11" fmla="*/ 2147483646 h 132"/>
                <a:gd name="T12" fmla="*/ 2147483646 w 419"/>
                <a:gd name="T13" fmla="*/ 2147483646 h 132"/>
                <a:gd name="T14" fmla="*/ 2147483646 w 419"/>
                <a:gd name="T15" fmla="*/ 2147483646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5" y="116"/>
                    <a:pt x="407" y="112"/>
                  </a:cubicBezTo>
                  <a:close/>
                </a:path>
              </a:pathLst>
            </a:custGeom>
            <a:solidFill>
              <a:srgbClr val="F0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63" name="Freeform 27"/>
            <p:cNvSpPr>
              <a:spLocks/>
            </p:cNvSpPr>
            <p:nvPr/>
          </p:nvSpPr>
          <p:spPr bwMode="auto">
            <a:xfrm>
              <a:off x="2463800" y="3000375"/>
              <a:ext cx="1671638" cy="862013"/>
            </a:xfrm>
            <a:custGeom>
              <a:avLst/>
              <a:gdLst>
                <a:gd name="T0" fmla="*/ 2147483646 w 419"/>
                <a:gd name="T1" fmla="*/ 0 h 216"/>
                <a:gd name="T2" fmla="*/ 2147483646 w 419"/>
                <a:gd name="T3" fmla="*/ 0 h 216"/>
                <a:gd name="T4" fmla="*/ 0 w 419"/>
                <a:gd name="T5" fmla="*/ 0 h 216"/>
                <a:gd name="T6" fmla="*/ 0 w 419"/>
                <a:gd name="T7" fmla="*/ 2147483646 h 216"/>
                <a:gd name="T8" fmla="*/ 0 w 419"/>
                <a:gd name="T9" fmla="*/ 2147483646 h 216"/>
                <a:gd name="T10" fmla="*/ 2147483646 w 419"/>
                <a:gd name="T11" fmla="*/ 2147483646 h 216"/>
                <a:gd name="T12" fmla="*/ 2147483646 w 419"/>
                <a:gd name="T13" fmla="*/ 2147483646 h 216"/>
                <a:gd name="T14" fmla="*/ 2147483646 w 419"/>
                <a:gd name="T15" fmla="*/ 0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6">
                  <a:moveTo>
                    <a:pt x="419" y="0"/>
                  </a:moveTo>
                  <a:cubicBezTo>
                    <a:pt x="419" y="0"/>
                    <a:pt x="419" y="0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6"/>
                    <a:pt x="419" y="216"/>
                    <a:pt x="419" y="21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64" name="Freeform 28"/>
            <p:cNvSpPr>
              <a:spLocks/>
            </p:cNvSpPr>
            <p:nvPr/>
          </p:nvSpPr>
          <p:spPr bwMode="auto">
            <a:xfrm>
              <a:off x="592138" y="3005138"/>
              <a:ext cx="1674812" cy="862012"/>
            </a:xfrm>
            <a:custGeom>
              <a:avLst/>
              <a:gdLst>
                <a:gd name="T0" fmla="*/ 2147483646 w 420"/>
                <a:gd name="T1" fmla="*/ 2147483646 h 216"/>
                <a:gd name="T2" fmla="*/ 2147483646 w 420"/>
                <a:gd name="T3" fmla="*/ 0 h 216"/>
                <a:gd name="T4" fmla="*/ 2147483646 w 420"/>
                <a:gd name="T5" fmla="*/ 0 h 216"/>
                <a:gd name="T6" fmla="*/ 2147483646 w 420"/>
                <a:gd name="T7" fmla="*/ 0 h 216"/>
                <a:gd name="T8" fmla="*/ 0 w 420"/>
                <a:gd name="T9" fmla="*/ 2147483646 h 216"/>
                <a:gd name="T10" fmla="*/ 2147483646 w 420"/>
                <a:gd name="T11" fmla="*/ 2147483646 h 216"/>
                <a:gd name="T12" fmla="*/ 2147483646 w 420"/>
                <a:gd name="T13" fmla="*/ 2147483646 h 216"/>
                <a:gd name="T14" fmla="*/ 2147483646 w 420"/>
                <a:gd name="T15" fmla="*/ 2147483646 h 216"/>
                <a:gd name="T16" fmla="*/ 2147483646 w 420"/>
                <a:gd name="T17" fmla="*/ 2147483646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216">
                  <a:moveTo>
                    <a:pt x="420" y="1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1" y="216"/>
                    <a:pt x="1" y="216"/>
                  </a:cubicBezTo>
                  <a:cubicBezTo>
                    <a:pt x="420" y="216"/>
                    <a:pt x="420" y="216"/>
                    <a:pt x="420" y="216"/>
                  </a:cubicBezTo>
                  <a:cubicBezTo>
                    <a:pt x="420" y="216"/>
                    <a:pt x="420" y="216"/>
                    <a:pt x="420" y="216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65" name="Freeform 29"/>
            <p:cNvSpPr>
              <a:spLocks/>
            </p:cNvSpPr>
            <p:nvPr/>
          </p:nvSpPr>
          <p:spPr bwMode="auto">
            <a:xfrm>
              <a:off x="577563" y="2482850"/>
              <a:ext cx="1671637" cy="527050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2147483646 w 419"/>
                <a:gd name="T11" fmla="*/ 2147483646 h 132"/>
                <a:gd name="T12" fmla="*/ 2147483646 w 419"/>
                <a:gd name="T13" fmla="*/ 2147483646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5" y="0"/>
                    <a:pt x="198" y="5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4" y="116"/>
                    <a:pt x="407" y="112"/>
                  </a:cubicBez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66" name="Freeform 30"/>
            <p:cNvSpPr>
              <a:spLocks/>
            </p:cNvSpPr>
            <p:nvPr/>
          </p:nvSpPr>
          <p:spPr bwMode="auto">
            <a:xfrm>
              <a:off x="595313" y="3867150"/>
              <a:ext cx="1671637" cy="52228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1" y="20"/>
                  </a:moveTo>
                  <a:cubicBezTo>
                    <a:pt x="197" y="127"/>
                    <a:pt x="197" y="127"/>
                    <a:pt x="197" y="127"/>
                  </a:cubicBezTo>
                  <a:cubicBezTo>
                    <a:pt x="205" y="131"/>
                    <a:pt x="213" y="131"/>
                    <a:pt x="221" y="127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14" y="16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4" y="16"/>
                    <a:pt x="11" y="20"/>
                  </a:cubicBez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67" name="Freeform 31"/>
            <p:cNvSpPr>
              <a:spLocks/>
            </p:cNvSpPr>
            <p:nvPr/>
          </p:nvSpPr>
          <p:spPr bwMode="auto">
            <a:xfrm>
              <a:off x="6197600" y="3867150"/>
              <a:ext cx="1673225" cy="52228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68" name="Freeform 32"/>
            <p:cNvSpPr>
              <a:spLocks/>
            </p:cNvSpPr>
            <p:nvPr/>
          </p:nvSpPr>
          <p:spPr bwMode="auto">
            <a:xfrm>
              <a:off x="6197600" y="3000375"/>
              <a:ext cx="1676400" cy="866775"/>
            </a:xfrm>
            <a:custGeom>
              <a:avLst/>
              <a:gdLst>
                <a:gd name="T0" fmla="*/ 2147483646 w 420"/>
                <a:gd name="T1" fmla="*/ 2147483646 h 217"/>
                <a:gd name="T2" fmla="*/ 2147483646 w 420"/>
                <a:gd name="T3" fmla="*/ 0 h 217"/>
                <a:gd name="T4" fmla="*/ 0 w 420"/>
                <a:gd name="T5" fmla="*/ 0 h 217"/>
                <a:gd name="T6" fmla="*/ 0 w 420"/>
                <a:gd name="T7" fmla="*/ 2147483646 h 217"/>
                <a:gd name="T8" fmla="*/ 0 w 420"/>
                <a:gd name="T9" fmla="*/ 2147483646 h 217"/>
                <a:gd name="T10" fmla="*/ 2147483646 w 420"/>
                <a:gd name="T11" fmla="*/ 2147483646 h 217"/>
                <a:gd name="T12" fmla="*/ 2147483646 w 420"/>
                <a:gd name="T13" fmla="*/ 2147483646 h 217"/>
                <a:gd name="T14" fmla="*/ 2147483646 w 420"/>
                <a:gd name="T15" fmla="*/ 2147483646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" h="217">
                  <a:moveTo>
                    <a:pt x="420" y="1"/>
                  </a:moveTo>
                  <a:cubicBezTo>
                    <a:pt x="420" y="1"/>
                    <a:pt x="420" y="1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7"/>
                  </a:cubicBezTo>
                  <a:cubicBezTo>
                    <a:pt x="419" y="217"/>
                    <a:pt x="419" y="217"/>
                    <a:pt x="419" y="217"/>
                  </a:cubicBezTo>
                  <a:cubicBezTo>
                    <a:pt x="419" y="216"/>
                    <a:pt x="420" y="216"/>
                    <a:pt x="420" y="216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69" name="Freeform 33"/>
            <p:cNvSpPr>
              <a:spLocks/>
            </p:cNvSpPr>
            <p:nvPr/>
          </p:nvSpPr>
          <p:spPr bwMode="auto">
            <a:xfrm>
              <a:off x="6197600" y="2478088"/>
              <a:ext cx="1676400" cy="522287"/>
            </a:xfrm>
            <a:custGeom>
              <a:avLst/>
              <a:gdLst>
                <a:gd name="T0" fmla="*/ 2147483646 w 420"/>
                <a:gd name="T1" fmla="*/ 2147483646 h 131"/>
                <a:gd name="T2" fmla="*/ 2147483646 w 420"/>
                <a:gd name="T3" fmla="*/ 2147483646 h 131"/>
                <a:gd name="T4" fmla="*/ 2147483646 w 420"/>
                <a:gd name="T5" fmla="*/ 2147483646 h 131"/>
                <a:gd name="T6" fmla="*/ 2147483646 w 420"/>
                <a:gd name="T7" fmla="*/ 2147483646 h 131"/>
                <a:gd name="T8" fmla="*/ 0 w 420"/>
                <a:gd name="T9" fmla="*/ 2147483646 h 131"/>
                <a:gd name="T10" fmla="*/ 2147483646 w 420"/>
                <a:gd name="T11" fmla="*/ 2147483646 h 131"/>
                <a:gd name="T12" fmla="*/ 2147483646 w 420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131">
                  <a:moveTo>
                    <a:pt x="408" y="112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15" y="0"/>
                    <a:pt x="206" y="0"/>
                    <a:pt x="198" y="4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5" y="115"/>
                    <a:pt x="0" y="123"/>
                    <a:pt x="0" y="131"/>
                  </a:cubicBezTo>
                  <a:cubicBezTo>
                    <a:pt x="420" y="131"/>
                    <a:pt x="420" y="131"/>
                    <a:pt x="420" y="131"/>
                  </a:cubicBezTo>
                  <a:cubicBezTo>
                    <a:pt x="420" y="123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91E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70" name="Freeform 34"/>
            <p:cNvSpPr>
              <a:spLocks/>
            </p:cNvSpPr>
            <p:nvPr/>
          </p:nvSpPr>
          <p:spPr bwMode="auto">
            <a:xfrm>
              <a:off x="8180387" y="2480504"/>
              <a:ext cx="1671638" cy="527050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2147483646 w 419"/>
                <a:gd name="T11" fmla="*/ 2147483646 h 132"/>
                <a:gd name="T12" fmla="*/ 2147483646 w 419"/>
                <a:gd name="T13" fmla="*/ 2147483646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5" y="0"/>
                    <a:pt x="198" y="5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8" y="124"/>
                    <a:pt x="414" y="116"/>
                    <a:pt x="407" y="112"/>
                  </a:cubicBezTo>
                  <a:close/>
                </a:path>
              </a:pathLst>
            </a:custGeom>
            <a:solidFill>
              <a:srgbClr val="207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71" name="Freeform 35"/>
            <p:cNvSpPr>
              <a:spLocks/>
            </p:cNvSpPr>
            <p:nvPr/>
          </p:nvSpPr>
          <p:spPr bwMode="auto">
            <a:xfrm>
              <a:off x="8166100" y="3825795"/>
              <a:ext cx="1676400" cy="522288"/>
            </a:xfrm>
            <a:custGeom>
              <a:avLst/>
              <a:gdLst>
                <a:gd name="T0" fmla="*/ 2147483646 w 420"/>
                <a:gd name="T1" fmla="*/ 2147483646 h 131"/>
                <a:gd name="T2" fmla="*/ 2147483646 w 420"/>
                <a:gd name="T3" fmla="*/ 2147483646 h 131"/>
                <a:gd name="T4" fmla="*/ 2147483646 w 420"/>
                <a:gd name="T5" fmla="*/ 2147483646 h 131"/>
                <a:gd name="T6" fmla="*/ 2147483646 w 420"/>
                <a:gd name="T7" fmla="*/ 2147483646 h 131"/>
                <a:gd name="T8" fmla="*/ 2147483646 w 420"/>
                <a:gd name="T9" fmla="*/ 0 h 131"/>
                <a:gd name="T10" fmla="*/ 0 w 420"/>
                <a:gd name="T11" fmla="*/ 0 h 131"/>
                <a:gd name="T12" fmla="*/ 2147483646 w 420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131">
                  <a:moveTo>
                    <a:pt x="12" y="20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2" y="127"/>
                  </a:cubicBezTo>
                  <a:cubicBezTo>
                    <a:pt x="408" y="20"/>
                    <a:pt x="408" y="20"/>
                    <a:pt x="408" y="20"/>
                  </a:cubicBezTo>
                  <a:cubicBezTo>
                    <a:pt x="415" y="16"/>
                    <a:pt x="419" y="8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20"/>
                  </a:cubicBez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72" name="Freeform 36"/>
            <p:cNvSpPr>
              <a:spLocks/>
            </p:cNvSpPr>
            <p:nvPr/>
          </p:nvSpPr>
          <p:spPr bwMode="auto">
            <a:xfrm>
              <a:off x="8166100" y="2996158"/>
              <a:ext cx="1676400" cy="862012"/>
            </a:xfrm>
            <a:custGeom>
              <a:avLst/>
              <a:gdLst>
                <a:gd name="T0" fmla="*/ 2147483646 w 420"/>
                <a:gd name="T1" fmla="*/ 0 h 216"/>
                <a:gd name="T2" fmla="*/ 2147483646 w 420"/>
                <a:gd name="T3" fmla="*/ 0 h 216"/>
                <a:gd name="T4" fmla="*/ 2147483646 w 420"/>
                <a:gd name="T5" fmla="*/ 0 h 216"/>
                <a:gd name="T6" fmla="*/ 0 w 420"/>
                <a:gd name="T7" fmla="*/ 0 h 216"/>
                <a:gd name="T8" fmla="*/ 0 w 420"/>
                <a:gd name="T9" fmla="*/ 2147483646 h 216"/>
                <a:gd name="T10" fmla="*/ 0 w 420"/>
                <a:gd name="T11" fmla="*/ 2147483646 h 216"/>
                <a:gd name="T12" fmla="*/ 2147483646 w 420"/>
                <a:gd name="T13" fmla="*/ 2147483646 h 216"/>
                <a:gd name="T14" fmla="*/ 2147483646 w 420"/>
                <a:gd name="T15" fmla="*/ 2147483646 h 216"/>
                <a:gd name="T16" fmla="*/ 2147483646 w 420"/>
                <a:gd name="T17" fmla="*/ 0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216">
                  <a:moveTo>
                    <a:pt x="420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420" y="216"/>
                    <a:pt x="420" y="216"/>
                    <a:pt x="420" y="216"/>
                  </a:cubicBezTo>
                  <a:cubicBezTo>
                    <a:pt x="420" y="216"/>
                    <a:pt x="420" y="216"/>
                    <a:pt x="420" y="216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73" name="Rectangle 37"/>
            <p:cNvSpPr>
              <a:spLocks noChangeArrowheads="1"/>
            </p:cNvSpPr>
            <p:nvPr/>
          </p:nvSpPr>
          <p:spPr bwMode="auto">
            <a:xfrm>
              <a:off x="1135063" y="3087688"/>
              <a:ext cx="627062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+mn-cs"/>
                </a:rPr>
                <a:t>STEP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74" name="Rectangle 39"/>
            <p:cNvSpPr>
              <a:spLocks noChangeArrowheads="1"/>
            </p:cNvSpPr>
            <p:nvPr/>
          </p:nvSpPr>
          <p:spPr bwMode="auto">
            <a:xfrm>
              <a:off x="1169988" y="3263900"/>
              <a:ext cx="817562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+mn-cs"/>
                </a:rPr>
                <a:t>01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75" name="Rectangle 40"/>
            <p:cNvSpPr>
              <a:spLocks noChangeArrowheads="1"/>
            </p:cNvSpPr>
            <p:nvPr/>
          </p:nvSpPr>
          <p:spPr bwMode="auto">
            <a:xfrm>
              <a:off x="2997200" y="3087688"/>
              <a:ext cx="62706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+mn-cs"/>
                </a:rPr>
                <a:t>STEP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76" name="Rectangle 42"/>
            <p:cNvSpPr>
              <a:spLocks noChangeArrowheads="1"/>
            </p:cNvSpPr>
            <p:nvPr/>
          </p:nvSpPr>
          <p:spPr bwMode="auto">
            <a:xfrm>
              <a:off x="2986088" y="3263900"/>
              <a:ext cx="922337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+mn-cs"/>
                </a:rPr>
                <a:t>02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77" name="Rectangle 43"/>
            <p:cNvSpPr>
              <a:spLocks noChangeArrowheads="1"/>
            </p:cNvSpPr>
            <p:nvPr/>
          </p:nvSpPr>
          <p:spPr bwMode="auto">
            <a:xfrm>
              <a:off x="4865688" y="3087688"/>
              <a:ext cx="627062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+mn-cs"/>
                </a:rPr>
                <a:t>STEP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78" name="Rectangle 45"/>
            <p:cNvSpPr>
              <a:spLocks noChangeArrowheads="1"/>
            </p:cNvSpPr>
            <p:nvPr/>
          </p:nvSpPr>
          <p:spPr bwMode="auto">
            <a:xfrm>
              <a:off x="4857750" y="3263900"/>
              <a:ext cx="917575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+mn-cs"/>
                </a:rPr>
                <a:t>03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79" name="Rectangle 46"/>
            <p:cNvSpPr>
              <a:spLocks noChangeArrowheads="1"/>
            </p:cNvSpPr>
            <p:nvPr/>
          </p:nvSpPr>
          <p:spPr bwMode="auto">
            <a:xfrm>
              <a:off x="6737350" y="3087688"/>
              <a:ext cx="62706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+mn-cs"/>
                </a:rPr>
                <a:t>STEP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80" name="Rectangle 48"/>
            <p:cNvSpPr>
              <a:spLocks noChangeArrowheads="1"/>
            </p:cNvSpPr>
            <p:nvPr/>
          </p:nvSpPr>
          <p:spPr bwMode="auto">
            <a:xfrm>
              <a:off x="6724650" y="3263900"/>
              <a:ext cx="914400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+mn-cs"/>
                </a:rPr>
                <a:t>04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81" name="Rectangle 49"/>
            <p:cNvSpPr>
              <a:spLocks noChangeArrowheads="1"/>
            </p:cNvSpPr>
            <p:nvPr/>
          </p:nvSpPr>
          <p:spPr bwMode="auto">
            <a:xfrm>
              <a:off x="8604250" y="3087688"/>
              <a:ext cx="62706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+mn-cs"/>
                </a:rPr>
                <a:t>STEP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82" name="Rectangle 51"/>
            <p:cNvSpPr>
              <a:spLocks noChangeArrowheads="1"/>
            </p:cNvSpPr>
            <p:nvPr/>
          </p:nvSpPr>
          <p:spPr bwMode="auto">
            <a:xfrm>
              <a:off x="8593138" y="3263900"/>
              <a:ext cx="917575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+mn-cs"/>
                </a:rPr>
                <a:t>05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1485" name="TextBox 93"/>
          <p:cNvSpPr txBox="1">
            <a:spLocks noChangeArrowheads="1"/>
          </p:cNvSpPr>
          <p:nvPr/>
        </p:nvSpPr>
        <p:spPr bwMode="auto">
          <a:xfrm>
            <a:off x="3692922" y="208344"/>
            <a:ext cx="280749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Imtihonlar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korrupsiyaviy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jonli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efirga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tartibiga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rioya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etmaslik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holatlariga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kelganda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vazirlikning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telegramdagi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EduAnti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orruptionBot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1006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Ishonch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telefon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raqami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murojaat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imkoniyati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yaratildi</a:t>
            </a:r>
            <a:r>
              <a:rPr lang="ru-RU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6" name="TextBox 93"/>
          <p:cNvSpPr txBox="1">
            <a:spLocks noChangeArrowheads="1"/>
          </p:cNvSpPr>
          <p:nvPr/>
        </p:nvSpPr>
        <p:spPr bwMode="auto">
          <a:xfrm>
            <a:off x="8001431" y="366431"/>
            <a:ext cx="352208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Talabalar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professor-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o‘qituvchilar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korrupsiyaviy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holatlar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xususida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vazirlikka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anonim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murojaat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qilishni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ta’minlash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antikoredu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rasmiy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boti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qo‘yildi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487" name="TextBox 93"/>
          <p:cNvSpPr txBox="1">
            <a:spLocks noChangeArrowheads="1"/>
          </p:cNvSpPr>
          <p:nvPr/>
        </p:nvSpPr>
        <p:spPr bwMode="auto">
          <a:xfrm>
            <a:off x="1918205" y="4899458"/>
            <a:ext cx="2477582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1600" b="0" i="0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Kasbiy</a:t>
            </a:r>
            <a:r>
              <a:rPr lang="ru-RU" sz="1600" b="0" i="0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0" i="0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ijodiy</a:t>
            </a:r>
            <a:r>
              <a:rPr lang="ru-RU" sz="1600" b="0" i="0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b="0" i="0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imtihonlar</a:t>
            </a:r>
            <a:r>
              <a:rPr lang="ru-RU" sz="1600" b="0" i="0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jarayonini</a:t>
            </a:r>
            <a:r>
              <a:rPr lang="ru-RU" sz="1600" b="0" i="0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https://imtihon.edu.uz/ </a:t>
            </a:r>
            <a:r>
              <a:rPr lang="ru-RU" sz="1600" b="0" i="0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platformasida</a:t>
            </a:r>
            <a:r>
              <a:rPr lang="ru-RU" sz="1600" b="0" i="0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onlayn </a:t>
            </a:r>
            <a:r>
              <a:rPr lang="ru-RU" sz="1600" b="0" i="0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translyatsiyasi</a:t>
            </a:r>
            <a:r>
              <a:rPr lang="ru-RU" sz="1600" b="0" i="0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ru-RU" sz="1600" b="0" i="0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ru-RU" sz="1600" b="0" i="0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488" name="TextBox 93"/>
          <p:cNvSpPr txBox="1">
            <a:spLocks noChangeArrowheads="1"/>
          </p:cNvSpPr>
          <p:nvPr/>
        </p:nvSpPr>
        <p:spPr bwMode="auto">
          <a:xfrm>
            <a:off x="5524746" y="4781588"/>
            <a:ext cx="525798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Tizimni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raqamlashtirish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10 dan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ziyod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kontrakt.edu.uz, prof-kontrakt.edu.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magistr.edu.uz, stipendiya.edu.uz, diplom.edu.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adabiyot.edu.uz, kasb.edu.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unilibrar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u.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elektron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platformalari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tushirildi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4">
            <a:extLst>
              <a:ext uri="{FF2B5EF4-FFF2-40B4-BE49-F238E27FC236}">
                <a16:creationId xmlns:a16="http://schemas.microsoft.com/office/drawing/2014/main" id="{A03E548B-4FA0-4050-E1BA-FBB8F8D49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468313"/>
            <a:ext cx="50673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93">
            <a:extLst>
              <a:ext uri="{FF2B5EF4-FFF2-40B4-BE49-F238E27FC236}">
                <a16:creationId xmlns:a16="http://schemas.microsoft.com/office/drawing/2014/main" id="{FA3A91C1-8873-F807-8386-9362B1363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588" y="728663"/>
            <a:ext cx="3800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tizim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xodimlarini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odob-axloq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va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korrupsiyaga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qarshi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kurashish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borasida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o‘qitishni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tashkil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etish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bo‘yicha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uslubiy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ko‘rsatmalar</a:t>
            </a:r>
            <a:endParaRPr lang="ru-RU" altLang="ru-RU" sz="1600" dirty="0"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10244" name="TextBox 93">
            <a:extLst>
              <a:ext uri="{FF2B5EF4-FFF2-40B4-BE49-F238E27FC236}">
                <a16:creationId xmlns:a16="http://schemas.microsoft.com/office/drawing/2014/main" id="{3105537D-E0A9-70D5-07C3-B1272F57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590550"/>
            <a:ext cx="2989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maqsadli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antikorrupsion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tizimni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joriy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etish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bo‘yicha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chora-tadbirlar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Yo‘l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xaritasi</a:t>
            </a:r>
            <a:endParaRPr lang="ru-RU" altLang="ru-RU" sz="1600" dirty="0"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10245" name="Rectangle 22">
            <a:extLst>
              <a:ext uri="{FF2B5EF4-FFF2-40B4-BE49-F238E27FC236}">
                <a16:creationId xmlns:a16="http://schemas.microsoft.com/office/drawing/2014/main" id="{E60080F1-BB95-499D-64F2-5CBBB636C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3638" y="404813"/>
            <a:ext cx="2449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1800" b="1">
                <a:solidFill>
                  <a:srgbClr val="262626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USLUBIY  KO‘RSATMA</a:t>
            </a:r>
            <a:endParaRPr lang="en-US" altLang="en-US" sz="1800">
              <a:solidFill>
                <a:srgbClr val="262626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246" name="Rectangle 23">
            <a:extLst>
              <a:ext uri="{FF2B5EF4-FFF2-40B4-BE49-F238E27FC236}">
                <a16:creationId xmlns:a16="http://schemas.microsoft.com/office/drawing/2014/main" id="{A8ABA90D-FF05-3638-8A20-7D4C51B5E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330200"/>
            <a:ext cx="1762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1800" b="1" dirty="0">
                <a:solidFill>
                  <a:srgbClr val="262626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YO‘L-XARITASI</a:t>
            </a:r>
            <a:endParaRPr lang="en-US" altLang="en-US" sz="1800" dirty="0">
              <a:solidFill>
                <a:srgbClr val="262626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247" name="Rectangle 24">
            <a:extLst>
              <a:ext uri="{FF2B5EF4-FFF2-40B4-BE49-F238E27FC236}">
                <a16:creationId xmlns:a16="http://schemas.microsoft.com/office/drawing/2014/main" id="{1379A641-3641-4410-EB51-CD75CE7A8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75" y="4756150"/>
            <a:ext cx="814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1800" b="1">
                <a:solidFill>
                  <a:srgbClr val="262626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NIZOM</a:t>
            </a:r>
            <a:endParaRPr lang="en-US" altLang="en-US" sz="1800" b="1">
              <a:solidFill>
                <a:srgbClr val="262626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248" name="Rectangle 25">
            <a:extLst>
              <a:ext uri="{FF2B5EF4-FFF2-40B4-BE49-F238E27FC236}">
                <a16:creationId xmlns:a16="http://schemas.microsoft.com/office/drawing/2014/main" id="{1D7E964F-1C57-8D38-3A76-5361EB773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25" y="2071688"/>
            <a:ext cx="1458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1800" b="1">
                <a:solidFill>
                  <a:srgbClr val="262626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YO‘RIQNOMA</a:t>
            </a:r>
            <a:endParaRPr lang="en-US" altLang="en-US" sz="1800">
              <a:solidFill>
                <a:srgbClr val="262626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249" name="Rectangle 26">
            <a:extLst>
              <a:ext uri="{FF2B5EF4-FFF2-40B4-BE49-F238E27FC236}">
                <a16:creationId xmlns:a16="http://schemas.microsoft.com/office/drawing/2014/main" id="{D866B8FB-3B2F-1D00-52D5-1830A84BB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25" y="3429000"/>
            <a:ext cx="1458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1800" b="1">
                <a:solidFill>
                  <a:srgbClr val="262626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YO‘RIQNOMA</a:t>
            </a:r>
            <a:endParaRPr lang="en-US" altLang="en-US" sz="1800">
              <a:solidFill>
                <a:srgbClr val="262626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250" name="Rectangle 27">
            <a:extLst>
              <a:ext uri="{FF2B5EF4-FFF2-40B4-BE49-F238E27FC236}">
                <a16:creationId xmlns:a16="http://schemas.microsoft.com/office/drawing/2014/main" id="{F4066FCC-4891-76A8-6E7E-6833AFD17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25" y="4879975"/>
            <a:ext cx="20462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1800" b="1">
                <a:solidFill>
                  <a:srgbClr val="262626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SAMARADORLIK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1800" b="1">
                <a:solidFill>
                  <a:srgbClr val="262626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KO‘RSATKICHLARI</a:t>
            </a:r>
            <a:endParaRPr lang="en-US" altLang="en-US" sz="1800">
              <a:solidFill>
                <a:srgbClr val="262626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251" name="Rectangle 28">
            <a:extLst>
              <a:ext uri="{FF2B5EF4-FFF2-40B4-BE49-F238E27FC236}">
                <a16:creationId xmlns:a16="http://schemas.microsoft.com/office/drawing/2014/main" id="{92C038E1-68A2-7EF2-4B70-A696C82C0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388" y="2944813"/>
            <a:ext cx="13255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1800" b="1">
                <a:solidFill>
                  <a:srgbClr val="262626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REGLAMENT</a:t>
            </a:r>
            <a:endParaRPr lang="en-US" altLang="en-US" sz="1800" b="1">
              <a:solidFill>
                <a:srgbClr val="262626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252" name="Rectangle 29">
            <a:extLst>
              <a:ext uri="{FF2B5EF4-FFF2-40B4-BE49-F238E27FC236}">
                <a16:creationId xmlns:a16="http://schemas.microsoft.com/office/drawing/2014/main" id="{CA94482E-335A-3B36-F62B-D5598CDBD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1549400"/>
            <a:ext cx="3343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en-US" sz="1800" b="1" dirty="0">
                <a:solidFill>
                  <a:srgbClr val="262626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NAZORAT QILISH USLUBIYOTI</a:t>
            </a:r>
            <a:endParaRPr lang="en-US" altLang="en-US" sz="1800" dirty="0">
              <a:solidFill>
                <a:srgbClr val="262626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253" name="Freeform 49">
            <a:extLst>
              <a:ext uri="{FF2B5EF4-FFF2-40B4-BE49-F238E27FC236}">
                <a16:creationId xmlns:a16="http://schemas.microsoft.com/office/drawing/2014/main" id="{DA270AB6-D176-0C3D-476D-42AF933942BA}"/>
              </a:ext>
            </a:extLst>
          </p:cNvPr>
          <p:cNvSpPr>
            <a:spLocks noEditPoints="1"/>
          </p:cNvSpPr>
          <p:nvPr/>
        </p:nvSpPr>
        <p:spPr bwMode="auto">
          <a:xfrm>
            <a:off x="3983038" y="2516188"/>
            <a:ext cx="1023937" cy="514350"/>
          </a:xfrm>
          <a:custGeom>
            <a:avLst/>
            <a:gdLst>
              <a:gd name="T0" fmla="*/ 2147483646 w 229"/>
              <a:gd name="T1" fmla="*/ 2147483646 h 115"/>
              <a:gd name="T2" fmla="*/ 2147483646 w 229"/>
              <a:gd name="T3" fmla="*/ 2147483646 h 115"/>
              <a:gd name="T4" fmla="*/ 2147483646 w 229"/>
              <a:gd name="T5" fmla="*/ 2147483646 h 115"/>
              <a:gd name="T6" fmla="*/ 2147483646 w 229"/>
              <a:gd name="T7" fmla="*/ 2147483646 h 115"/>
              <a:gd name="T8" fmla="*/ 2147483646 w 229"/>
              <a:gd name="T9" fmla="*/ 2147483646 h 115"/>
              <a:gd name="T10" fmla="*/ 2147483646 w 229"/>
              <a:gd name="T11" fmla="*/ 2147483646 h 115"/>
              <a:gd name="T12" fmla="*/ 2147483646 w 229"/>
              <a:gd name="T13" fmla="*/ 2147483646 h 115"/>
              <a:gd name="T14" fmla="*/ 2147483646 w 229"/>
              <a:gd name="T15" fmla="*/ 2147483646 h 115"/>
              <a:gd name="T16" fmla="*/ 2147483646 w 229"/>
              <a:gd name="T17" fmla="*/ 2147483646 h 115"/>
              <a:gd name="T18" fmla="*/ 2147483646 w 229"/>
              <a:gd name="T19" fmla="*/ 2147483646 h 115"/>
              <a:gd name="T20" fmla="*/ 2147483646 w 229"/>
              <a:gd name="T21" fmla="*/ 2147483646 h 115"/>
              <a:gd name="T22" fmla="*/ 2147483646 w 229"/>
              <a:gd name="T23" fmla="*/ 2147483646 h 115"/>
              <a:gd name="T24" fmla="*/ 2147483646 w 229"/>
              <a:gd name="T25" fmla="*/ 2147483646 h 115"/>
              <a:gd name="T26" fmla="*/ 2147483646 w 229"/>
              <a:gd name="T27" fmla="*/ 2147483646 h 115"/>
              <a:gd name="T28" fmla="*/ 2147483646 w 229"/>
              <a:gd name="T29" fmla="*/ 2147483646 h 115"/>
              <a:gd name="T30" fmla="*/ 2147483646 w 229"/>
              <a:gd name="T31" fmla="*/ 2147483646 h 115"/>
              <a:gd name="T32" fmla="*/ 2147483646 w 229"/>
              <a:gd name="T33" fmla="*/ 2147483646 h 115"/>
              <a:gd name="T34" fmla="*/ 2147483646 w 229"/>
              <a:gd name="T35" fmla="*/ 2147483646 h 115"/>
              <a:gd name="T36" fmla="*/ 2147483646 w 229"/>
              <a:gd name="T37" fmla="*/ 2147483646 h 115"/>
              <a:gd name="T38" fmla="*/ 2147483646 w 229"/>
              <a:gd name="T39" fmla="*/ 2147483646 h 115"/>
              <a:gd name="T40" fmla="*/ 2147483646 w 229"/>
              <a:gd name="T41" fmla="*/ 2147483646 h 115"/>
              <a:gd name="T42" fmla="*/ 2147483646 w 229"/>
              <a:gd name="T43" fmla="*/ 2147483646 h 115"/>
              <a:gd name="T44" fmla="*/ 2147483646 w 229"/>
              <a:gd name="T45" fmla="*/ 2147483646 h 115"/>
              <a:gd name="T46" fmla="*/ 2147483646 w 229"/>
              <a:gd name="T47" fmla="*/ 2147483646 h 115"/>
              <a:gd name="T48" fmla="*/ 2147483646 w 229"/>
              <a:gd name="T49" fmla="*/ 2147483646 h 115"/>
              <a:gd name="T50" fmla="*/ 2147483646 w 229"/>
              <a:gd name="T51" fmla="*/ 2147483646 h 115"/>
              <a:gd name="T52" fmla="*/ 2147483646 w 229"/>
              <a:gd name="T53" fmla="*/ 2147483646 h 115"/>
              <a:gd name="T54" fmla="*/ 2147483646 w 229"/>
              <a:gd name="T55" fmla="*/ 2147483646 h 115"/>
              <a:gd name="T56" fmla="*/ 2147483646 w 229"/>
              <a:gd name="T57" fmla="*/ 2147483646 h 115"/>
              <a:gd name="T58" fmla="*/ 2147483646 w 229"/>
              <a:gd name="T59" fmla="*/ 2147483646 h 115"/>
              <a:gd name="T60" fmla="*/ 2147483646 w 229"/>
              <a:gd name="T61" fmla="*/ 2147483646 h 115"/>
              <a:gd name="T62" fmla="*/ 2147483646 w 229"/>
              <a:gd name="T63" fmla="*/ 2147483646 h 115"/>
              <a:gd name="T64" fmla="*/ 2147483646 w 229"/>
              <a:gd name="T65" fmla="*/ 2147483646 h 115"/>
              <a:gd name="T66" fmla="*/ 2147483646 w 229"/>
              <a:gd name="T67" fmla="*/ 2147483646 h 115"/>
              <a:gd name="T68" fmla="*/ 2147483646 w 229"/>
              <a:gd name="T69" fmla="*/ 2147483646 h 115"/>
              <a:gd name="T70" fmla="*/ 2147483646 w 229"/>
              <a:gd name="T71" fmla="*/ 2147483646 h 115"/>
              <a:gd name="T72" fmla="*/ 2147483646 w 229"/>
              <a:gd name="T73" fmla="*/ 2147483646 h 115"/>
              <a:gd name="T74" fmla="*/ 2147483646 w 229"/>
              <a:gd name="T75" fmla="*/ 2147483646 h 115"/>
              <a:gd name="T76" fmla="*/ 2147483646 w 229"/>
              <a:gd name="T77" fmla="*/ 2147483646 h 115"/>
              <a:gd name="T78" fmla="*/ 2147483646 w 229"/>
              <a:gd name="T79" fmla="*/ 2147483646 h 115"/>
              <a:gd name="T80" fmla="*/ 2147483646 w 229"/>
              <a:gd name="T81" fmla="*/ 2147483646 h 115"/>
              <a:gd name="T82" fmla="*/ 2147483646 w 229"/>
              <a:gd name="T83" fmla="*/ 2147483646 h 115"/>
              <a:gd name="T84" fmla="*/ 2147483646 w 229"/>
              <a:gd name="T85" fmla="*/ 2147483646 h 115"/>
              <a:gd name="T86" fmla="*/ 2147483646 w 229"/>
              <a:gd name="T87" fmla="*/ 2147483646 h 115"/>
              <a:gd name="T88" fmla="*/ 2147483646 w 229"/>
              <a:gd name="T89" fmla="*/ 2147483646 h 115"/>
              <a:gd name="T90" fmla="*/ 2147483646 w 229"/>
              <a:gd name="T91" fmla="*/ 2147483646 h 115"/>
              <a:gd name="T92" fmla="*/ 2147483646 w 229"/>
              <a:gd name="T93" fmla="*/ 2147483646 h 115"/>
              <a:gd name="T94" fmla="*/ 2147483646 w 229"/>
              <a:gd name="T95" fmla="*/ 2147483646 h 11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29" h="115">
                <a:moveTo>
                  <a:pt x="67" y="109"/>
                </a:moveTo>
                <a:cubicBezTo>
                  <a:pt x="68" y="110"/>
                  <a:pt x="68" y="110"/>
                  <a:pt x="68" y="111"/>
                </a:cubicBezTo>
                <a:cubicBezTo>
                  <a:pt x="68" y="112"/>
                  <a:pt x="68" y="112"/>
                  <a:pt x="68" y="113"/>
                </a:cubicBezTo>
                <a:cubicBezTo>
                  <a:pt x="67" y="113"/>
                  <a:pt x="67" y="114"/>
                  <a:pt x="66" y="114"/>
                </a:cubicBezTo>
                <a:cubicBezTo>
                  <a:pt x="59" y="115"/>
                  <a:pt x="51" y="115"/>
                  <a:pt x="44" y="115"/>
                </a:cubicBezTo>
                <a:cubicBezTo>
                  <a:pt x="44" y="115"/>
                  <a:pt x="44" y="115"/>
                  <a:pt x="44" y="115"/>
                </a:cubicBezTo>
                <a:cubicBezTo>
                  <a:pt x="44" y="115"/>
                  <a:pt x="44" y="115"/>
                  <a:pt x="44" y="115"/>
                </a:cubicBezTo>
                <a:cubicBezTo>
                  <a:pt x="33" y="115"/>
                  <a:pt x="24" y="115"/>
                  <a:pt x="16" y="113"/>
                </a:cubicBezTo>
                <a:cubicBezTo>
                  <a:pt x="13" y="112"/>
                  <a:pt x="10" y="111"/>
                  <a:pt x="8" y="110"/>
                </a:cubicBezTo>
                <a:cubicBezTo>
                  <a:pt x="3" y="108"/>
                  <a:pt x="1" y="104"/>
                  <a:pt x="1" y="102"/>
                </a:cubicBezTo>
                <a:cubicBezTo>
                  <a:pt x="0" y="99"/>
                  <a:pt x="1" y="96"/>
                  <a:pt x="4" y="93"/>
                </a:cubicBezTo>
                <a:cubicBezTo>
                  <a:pt x="8" y="89"/>
                  <a:pt x="13" y="86"/>
                  <a:pt x="20" y="83"/>
                </a:cubicBezTo>
                <a:cubicBezTo>
                  <a:pt x="22" y="82"/>
                  <a:pt x="24" y="81"/>
                  <a:pt x="26" y="80"/>
                </a:cubicBezTo>
                <a:cubicBezTo>
                  <a:pt x="28" y="79"/>
                  <a:pt x="28" y="79"/>
                  <a:pt x="28" y="79"/>
                </a:cubicBezTo>
                <a:cubicBezTo>
                  <a:pt x="29" y="79"/>
                  <a:pt x="31" y="78"/>
                  <a:pt x="31" y="76"/>
                </a:cubicBezTo>
                <a:cubicBezTo>
                  <a:pt x="31" y="75"/>
                  <a:pt x="31" y="74"/>
                  <a:pt x="30" y="73"/>
                </a:cubicBezTo>
                <a:cubicBezTo>
                  <a:pt x="22" y="66"/>
                  <a:pt x="19" y="57"/>
                  <a:pt x="19" y="46"/>
                </a:cubicBezTo>
                <a:cubicBezTo>
                  <a:pt x="20" y="35"/>
                  <a:pt x="26" y="28"/>
                  <a:pt x="37" y="26"/>
                </a:cubicBezTo>
                <a:cubicBezTo>
                  <a:pt x="39" y="25"/>
                  <a:pt x="41" y="25"/>
                  <a:pt x="43" y="25"/>
                </a:cubicBezTo>
                <a:cubicBezTo>
                  <a:pt x="46" y="25"/>
                  <a:pt x="48" y="25"/>
                  <a:pt x="50" y="26"/>
                </a:cubicBezTo>
                <a:cubicBezTo>
                  <a:pt x="61" y="28"/>
                  <a:pt x="67" y="35"/>
                  <a:pt x="68" y="46"/>
                </a:cubicBezTo>
                <a:cubicBezTo>
                  <a:pt x="68" y="57"/>
                  <a:pt x="65" y="66"/>
                  <a:pt x="57" y="73"/>
                </a:cubicBezTo>
                <a:cubicBezTo>
                  <a:pt x="56" y="74"/>
                  <a:pt x="56" y="75"/>
                  <a:pt x="56" y="76"/>
                </a:cubicBezTo>
                <a:cubicBezTo>
                  <a:pt x="57" y="78"/>
                  <a:pt x="58" y="79"/>
                  <a:pt x="59" y="79"/>
                </a:cubicBezTo>
                <a:cubicBezTo>
                  <a:pt x="62" y="80"/>
                  <a:pt x="62" y="80"/>
                  <a:pt x="62" y="80"/>
                </a:cubicBezTo>
                <a:cubicBezTo>
                  <a:pt x="63" y="81"/>
                  <a:pt x="64" y="82"/>
                  <a:pt x="63" y="84"/>
                </a:cubicBezTo>
                <a:cubicBezTo>
                  <a:pt x="63" y="84"/>
                  <a:pt x="63" y="85"/>
                  <a:pt x="62" y="85"/>
                </a:cubicBezTo>
                <a:cubicBezTo>
                  <a:pt x="61" y="85"/>
                  <a:pt x="61" y="85"/>
                  <a:pt x="60" y="85"/>
                </a:cubicBezTo>
                <a:cubicBezTo>
                  <a:pt x="57" y="84"/>
                  <a:pt x="57" y="84"/>
                  <a:pt x="57" y="84"/>
                </a:cubicBezTo>
                <a:cubicBezTo>
                  <a:pt x="54" y="83"/>
                  <a:pt x="52" y="80"/>
                  <a:pt x="51" y="77"/>
                </a:cubicBezTo>
                <a:cubicBezTo>
                  <a:pt x="51" y="75"/>
                  <a:pt x="52" y="72"/>
                  <a:pt x="54" y="70"/>
                </a:cubicBezTo>
                <a:cubicBezTo>
                  <a:pt x="60" y="64"/>
                  <a:pt x="63" y="56"/>
                  <a:pt x="63" y="46"/>
                </a:cubicBezTo>
                <a:cubicBezTo>
                  <a:pt x="62" y="38"/>
                  <a:pt x="58" y="33"/>
                  <a:pt x="49" y="30"/>
                </a:cubicBezTo>
                <a:cubicBezTo>
                  <a:pt x="47" y="30"/>
                  <a:pt x="45" y="30"/>
                  <a:pt x="43" y="30"/>
                </a:cubicBezTo>
                <a:cubicBezTo>
                  <a:pt x="42" y="30"/>
                  <a:pt x="40" y="30"/>
                  <a:pt x="38" y="30"/>
                </a:cubicBezTo>
                <a:cubicBezTo>
                  <a:pt x="29" y="33"/>
                  <a:pt x="25" y="38"/>
                  <a:pt x="24" y="46"/>
                </a:cubicBezTo>
                <a:cubicBezTo>
                  <a:pt x="24" y="56"/>
                  <a:pt x="27" y="63"/>
                  <a:pt x="33" y="70"/>
                </a:cubicBezTo>
                <a:cubicBezTo>
                  <a:pt x="35" y="72"/>
                  <a:pt x="36" y="75"/>
                  <a:pt x="36" y="77"/>
                </a:cubicBezTo>
                <a:cubicBezTo>
                  <a:pt x="35" y="80"/>
                  <a:pt x="33" y="83"/>
                  <a:pt x="30" y="84"/>
                </a:cubicBezTo>
                <a:cubicBezTo>
                  <a:pt x="28" y="85"/>
                  <a:pt x="28" y="85"/>
                  <a:pt x="28" y="85"/>
                </a:cubicBezTo>
                <a:cubicBezTo>
                  <a:pt x="26" y="85"/>
                  <a:pt x="24" y="86"/>
                  <a:pt x="22" y="87"/>
                </a:cubicBezTo>
                <a:cubicBezTo>
                  <a:pt x="16" y="90"/>
                  <a:pt x="11" y="93"/>
                  <a:pt x="8" y="97"/>
                </a:cubicBezTo>
                <a:cubicBezTo>
                  <a:pt x="6" y="98"/>
                  <a:pt x="5" y="100"/>
                  <a:pt x="6" y="101"/>
                </a:cubicBezTo>
                <a:cubicBezTo>
                  <a:pt x="6" y="103"/>
                  <a:pt x="8" y="104"/>
                  <a:pt x="10" y="106"/>
                </a:cubicBezTo>
                <a:cubicBezTo>
                  <a:pt x="12" y="107"/>
                  <a:pt x="14" y="107"/>
                  <a:pt x="17" y="108"/>
                </a:cubicBezTo>
                <a:cubicBezTo>
                  <a:pt x="25" y="110"/>
                  <a:pt x="33" y="110"/>
                  <a:pt x="44" y="110"/>
                </a:cubicBezTo>
                <a:cubicBezTo>
                  <a:pt x="51" y="110"/>
                  <a:pt x="58" y="110"/>
                  <a:pt x="65" y="109"/>
                </a:cubicBezTo>
                <a:cubicBezTo>
                  <a:pt x="66" y="109"/>
                  <a:pt x="67" y="109"/>
                  <a:pt x="67" y="109"/>
                </a:cubicBezTo>
                <a:close/>
                <a:moveTo>
                  <a:pt x="163" y="108"/>
                </a:moveTo>
                <a:cubicBezTo>
                  <a:pt x="160" y="109"/>
                  <a:pt x="157" y="110"/>
                  <a:pt x="153" y="111"/>
                </a:cubicBezTo>
                <a:cubicBezTo>
                  <a:pt x="143" y="113"/>
                  <a:pt x="132" y="114"/>
                  <a:pt x="119" y="11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05" y="114"/>
                  <a:pt x="94" y="113"/>
                  <a:pt x="84" y="111"/>
                </a:cubicBezTo>
                <a:cubicBezTo>
                  <a:pt x="80" y="110"/>
                  <a:pt x="77" y="109"/>
                  <a:pt x="74" y="108"/>
                </a:cubicBezTo>
                <a:cubicBezTo>
                  <a:pt x="67" y="105"/>
                  <a:pt x="65" y="101"/>
                  <a:pt x="65" y="98"/>
                </a:cubicBezTo>
                <a:cubicBezTo>
                  <a:pt x="64" y="94"/>
                  <a:pt x="66" y="90"/>
                  <a:pt x="69" y="87"/>
                </a:cubicBezTo>
                <a:cubicBezTo>
                  <a:pt x="74" y="82"/>
                  <a:pt x="80" y="78"/>
                  <a:pt x="89" y="74"/>
                </a:cubicBezTo>
                <a:cubicBezTo>
                  <a:pt x="92" y="73"/>
                  <a:pt x="94" y="71"/>
                  <a:pt x="97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101" y="69"/>
                  <a:pt x="103" y="67"/>
                  <a:pt x="103" y="66"/>
                </a:cubicBezTo>
                <a:cubicBezTo>
                  <a:pt x="103" y="64"/>
                  <a:pt x="103" y="62"/>
                  <a:pt x="101" y="61"/>
                </a:cubicBezTo>
                <a:cubicBezTo>
                  <a:pt x="92" y="52"/>
                  <a:pt x="88" y="40"/>
                  <a:pt x="88" y="26"/>
                </a:cubicBezTo>
                <a:cubicBezTo>
                  <a:pt x="89" y="13"/>
                  <a:pt x="96" y="5"/>
                  <a:pt x="110" y="1"/>
                </a:cubicBezTo>
                <a:cubicBezTo>
                  <a:pt x="113" y="1"/>
                  <a:pt x="116" y="0"/>
                  <a:pt x="118" y="0"/>
                </a:cubicBezTo>
                <a:cubicBezTo>
                  <a:pt x="121" y="0"/>
                  <a:pt x="124" y="1"/>
                  <a:pt x="127" y="1"/>
                </a:cubicBezTo>
                <a:cubicBezTo>
                  <a:pt x="141" y="5"/>
                  <a:pt x="148" y="13"/>
                  <a:pt x="148" y="26"/>
                </a:cubicBezTo>
                <a:cubicBezTo>
                  <a:pt x="149" y="40"/>
                  <a:pt x="145" y="52"/>
                  <a:pt x="136" y="61"/>
                </a:cubicBezTo>
                <a:cubicBezTo>
                  <a:pt x="134" y="62"/>
                  <a:pt x="134" y="64"/>
                  <a:pt x="134" y="65"/>
                </a:cubicBezTo>
                <a:cubicBezTo>
                  <a:pt x="134" y="67"/>
                  <a:pt x="136" y="69"/>
                  <a:pt x="138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43" y="71"/>
                  <a:pt x="145" y="73"/>
                  <a:pt x="148" y="74"/>
                </a:cubicBezTo>
                <a:cubicBezTo>
                  <a:pt x="157" y="78"/>
                  <a:pt x="163" y="82"/>
                  <a:pt x="168" y="87"/>
                </a:cubicBezTo>
                <a:cubicBezTo>
                  <a:pt x="170" y="89"/>
                  <a:pt x="172" y="93"/>
                  <a:pt x="171" y="98"/>
                </a:cubicBezTo>
                <a:cubicBezTo>
                  <a:pt x="171" y="101"/>
                  <a:pt x="169" y="105"/>
                  <a:pt x="163" y="108"/>
                </a:cubicBezTo>
                <a:close/>
                <a:moveTo>
                  <a:pt x="101" y="74"/>
                </a:moveTo>
                <a:cubicBezTo>
                  <a:pt x="99" y="75"/>
                  <a:pt x="99" y="75"/>
                  <a:pt x="99" y="75"/>
                </a:cubicBezTo>
                <a:cubicBezTo>
                  <a:pt x="96" y="76"/>
                  <a:pt x="94" y="77"/>
                  <a:pt x="91" y="78"/>
                </a:cubicBezTo>
                <a:cubicBezTo>
                  <a:pt x="83" y="82"/>
                  <a:pt x="77" y="86"/>
                  <a:pt x="72" y="90"/>
                </a:cubicBezTo>
                <a:cubicBezTo>
                  <a:pt x="70" y="92"/>
                  <a:pt x="70" y="95"/>
                  <a:pt x="70" y="97"/>
                </a:cubicBezTo>
                <a:cubicBezTo>
                  <a:pt x="70" y="99"/>
                  <a:pt x="72" y="101"/>
                  <a:pt x="76" y="103"/>
                </a:cubicBezTo>
                <a:cubicBezTo>
                  <a:pt x="78" y="104"/>
                  <a:pt x="81" y="105"/>
                  <a:pt x="85" y="106"/>
                </a:cubicBezTo>
                <a:cubicBezTo>
                  <a:pt x="95" y="109"/>
                  <a:pt x="106" y="109"/>
                  <a:pt x="119" y="109"/>
                </a:cubicBezTo>
                <a:cubicBezTo>
                  <a:pt x="131" y="109"/>
                  <a:pt x="142" y="109"/>
                  <a:pt x="152" y="106"/>
                </a:cubicBezTo>
                <a:cubicBezTo>
                  <a:pt x="156" y="105"/>
                  <a:pt x="159" y="104"/>
                  <a:pt x="161" y="103"/>
                </a:cubicBezTo>
                <a:cubicBezTo>
                  <a:pt x="164" y="102"/>
                  <a:pt x="166" y="100"/>
                  <a:pt x="166" y="97"/>
                </a:cubicBezTo>
                <a:cubicBezTo>
                  <a:pt x="167" y="94"/>
                  <a:pt x="166" y="92"/>
                  <a:pt x="165" y="90"/>
                </a:cubicBezTo>
                <a:cubicBezTo>
                  <a:pt x="160" y="86"/>
                  <a:pt x="154" y="82"/>
                  <a:pt x="146" y="78"/>
                </a:cubicBezTo>
                <a:cubicBezTo>
                  <a:pt x="143" y="77"/>
                  <a:pt x="141" y="76"/>
                  <a:pt x="138" y="75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2" y="73"/>
                  <a:pt x="130" y="70"/>
                  <a:pt x="129" y="66"/>
                </a:cubicBezTo>
                <a:cubicBezTo>
                  <a:pt x="128" y="63"/>
                  <a:pt x="130" y="60"/>
                  <a:pt x="132" y="57"/>
                </a:cubicBezTo>
                <a:cubicBezTo>
                  <a:pt x="140" y="49"/>
                  <a:pt x="144" y="39"/>
                  <a:pt x="144" y="27"/>
                </a:cubicBezTo>
                <a:cubicBezTo>
                  <a:pt x="143" y="16"/>
                  <a:pt x="137" y="9"/>
                  <a:pt x="125" y="6"/>
                </a:cubicBezTo>
                <a:cubicBezTo>
                  <a:pt x="123" y="6"/>
                  <a:pt x="121" y="5"/>
                  <a:pt x="118" y="5"/>
                </a:cubicBezTo>
                <a:cubicBezTo>
                  <a:pt x="116" y="5"/>
                  <a:pt x="114" y="6"/>
                  <a:pt x="112" y="6"/>
                </a:cubicBezTo>
                <a:cubicBezTo>
                  <a:pt x="100" y="9"/>
                  <a:pt x="94" y="16"/>
                  <a:pt x="93" y="27"/>
                </a:cubicBezTo>
                <a:cubicBezTo>
                  <a:pt x="93" y="39"/>
                  <a:pt x="97" y="49"/>
                  <a:pt x="105" y="57"/>
                </a:cubicBezTo>
                <a:cubicBezTo>
                  <a:pt x="107" y="60"/>
                  <a:pt x="109" y="63"/>
                  <a:pt x="108" y="67"/>
                </a:cubicBezTo>
                <a:cubicBezTo>
                  <a:pt x="107" y="70"/>
                  <a:pt x="104" y="73"/>
                  <a:pt x="101" y="74"/>
                </a:cubicBezTo>
                <a:close/>
                <a:moveTo>
                  <a:pt x="226" y="95"/>
                </a:moveTo>
                <a:cubicBezTo>
                  <a:pt x="222" y="91"/>
                  <a:pt x="218" y="88"/>
                  <a:pt x="211" y="85"/>
                </a:cubicBezTo>
                <a:cubicBezTo>
                  <a:pt x="209" y="84"/>
                  <a:pt x="207" y="84"/>
                  <a:pt x="206" y="83"/>
                </a:cubicBezTo>
                <a:cubicBezTo>
                  <a:pt x="204" y="82"/>
                  <a:pt x="204" y="82"/>
                  <a:pt x="204" y="82"/>
                </a:cubicBezTo>
                <a:cubicBezTo>
                  <a:pt x="203" y="82"/>
                  <a:pt x="202" y="81"/>
                  <a:pt x="202" y="80"/>
                </a:cubicBezTo>
                <a:cubicBezTo>
                  <a:pt x="202" y="79"/>
                  <a:pt x="202" y="78"/>
                  <a:pt x="203" y="77"/>
                </a:cubicBezTo>
                <a:cubicBezTo>
                  <a:pt x="209" y="71"/>
                  <a:pt x="212" y="62"/>
                  <a:pt x="212" y="52"/>
                </a:cubicBezTo>
                <a:cubicBezTo>
                  <a:pt x="212" y="43"/>
                  <a:pt x="206" y="36"/>
                  <a:pt x="196" y="34"/>
                </a:cubicBezTo>
                <a:cubicBezTo>
                  <a:pt x="194" y="33"/>
                  <a:pt x="192" y="33"/>
                  <a:pt x="190" y="33"/>
                </a:cubicBezTo>
                <a:cubicBezTo>
                  <a:pt x="188" y="33"/>
                  <a:pt x="186" y="33"/>
                  <a:pt x="184" y="34"/>
                </a:cubicBezTo>
                <a:cubicBezTo>
                  <a:pt x="174" y="36"/>
                  <a:pt x="168" y="43"/>
                  <a:pt x="168" y="52"/>
                </a:cubicBezTo>
                <a:cubicBezTo>
                  <a:pt x="168" y="62"/>
                  <a:pt x="171" y="71"/>
                  <a:pt x="177" y="77"/>
                </a:cubicBezTo>
                <a:cubicBezTo>
                  <a:pt x="178" y="78"/>
                  <a:pt x="178" y="79"/>
                  <a:pt x="178" y="80"/>
                </a:cubicBezTo>
                <a:cubicBezTo>
                  <a:pt x="178" y="81"/>
                  <a:pt x="177" y="82"/>
                  <a:pt x="176" y="82"/>
                </a:cubicBezTo>
                <a:cubicBezTo>
                  <a:pt x="174" y="83"/>
                  <a:pt x="174" y="84"/>
                  <a:pt x="174" y="86"/>
                </a:cubicBezTo>
                <a:cubicBezTo>
                  <a:pt x="175" y="87"/>
                  <a:pt x="176" y="88"/>
                  <a:pt x="178" y="87"/>
                </a:cubicBezTo>
                <a:cubicBezTo>
                  <a:pt x="181" y="86"/>
                  <a:pt x="183" y="84"/>
                  <a:pt x="183" y="81"/>
                </a:cubicBezTo>
                <a:cubicBezTo>
                  <a:pt x="184" y="78"/>
                  <a:pt x="183" y="76"/>
                  <a:pt x="181" y="74"/>
                </a:cubicBezTo>
                <a:cubicBezTo>
                  <a:pt x="175" y="68"/>
                  <a:pt x="173" y="61"/>
                  <a:pt x="173" y="52"/>
                </a:cubicBezTo>
                <a:cubicBezTo>
                  <a:pt x="173" y="45"/>
                  <a:pt x="177" y="41"/>
                  <a:pt x="185" y="39"/>
                </a:cubicBezTo>
                <a:cubicBezTo>
                  <a:pt x="187" y="38"/>
                  <a:pt x="188" y="38"/>
                  <a:pt x="190" y="38"/>
                </a:cubicBezTo>
                <a:cubicBezTo>
                  <a:pt x="192" y="38"/>
                  <a:pt x="193" y="38"/>
                  <a:pt x="195" y="39"/>
                </a:cubicBezTo>
                <a:cubicBezTo>
                  <a:pt x="203" y="41"/>
                  <a:pt x="207" y="45"/>
                  <a:pt x="207" y="52"/>
                </a:cubicBezTo>
                <a:cubicBezTo>
                  <a:pt x="207" y="61"/>
                  <a:pt x="205" y="68"/>
                  <a:pt x="199" y="74"/>
                </a:cubicBezTo>
                <a:cubicBezTo>
                  <a:pt x="197" y="76"/>
                  <a:pt x="196" y="78"/>
                  <a:pt x="197" y="81"/>
                </a:cubicBezTo>
                <a:cubicBezTo>
                  <a:pt x="197" y="84"/>
                  <a:pt x="199" y="86"/>
                  <a:pt x="202" y="87"/>
                </a:cubicBezTo>
                <a:cubicBezTo>
                  <a:pt x="204" y="88"/>
                  <a:pt x="204" y="88"/>
                  <a:pt x="204" y="88"/>
                </a:cubicBezTo>
                <a:cubicBezTo>
                  <a:pt x="206" y="88"/>
                  <a:pt x="207" y="89"/>
                  <a:pt x="209" y="90"/>
                </a:cubicBezTo>
                <a:cubicBezTo>
                  <a:pt x="215" y="93"/>
                  <a:pt x="219" y="95"/>
                  <a:pt x="222" y="98"/>
                </a:cubicBezTo>
                <a:cubicBezTo>
                  <a:pt x="223" y="99"/>
                  <a:pt x="224" y="101"/>
                  <a:pt x="223" y="102"/>
                </a:cubicBezTo>
                <a:cubicBezTo>
                  <a:pt x="223" y="104"/>
                  <a:pt x="222" y="105"/>
                  <a:pt x="220" y="106"/>
                </a:cubicBezTo>
                <a:cubicBezTo>
                  <a:pt x="218" y="107"/>
                  <a:pt x="216" y="108"/>
                  <a:pt x="214" y="108"/>
                </a:cubicBezTo>
                <a:cubicBezTo>
                  <a:pt x="207" y="110"/>
                  <a:pt x="199" y="110"/>
                  <a:pt x="190" y="110"/>
                </a:cubicBezTo>
                <a:cubicBezTo>
                  <a:pt x="189" y="110"/>
                  <a:pt x="189" y="110"/>
                  <a:pt x="189" y="110"/>
                </a:cubicBezTo>
                <a:cubicBezTo>
                  <a:pt x="181" y="110"/>
                  <a:pt x="176" y="110"/>
                  <a:pt x="170" y="109"/>
                </a:cubicBezTo>
                <a:cubicBezTo>
                  <a:pt x="169" y="109"/>
                  <a:pt x="168" y="110"/>
                  <a:pt x="168" y="111"/>
                </a:cubicBezTo>
                <a:cubicBezTo>
                  <a:pt x="167" y="112"/>
                  <a:pt x="168" y="113"/>
                  <a:pt x="168" y="113"/>
                </a:cubicBezTo>
                <a:cubicBezTo>
                  <a:pt x="168" y="114"/>
                  <a:pt x="169" y="114"/>
                  <a:pt x="170" y="114"/>
                </a:cubicBezTo>
                <a:cubicBezTo>
                  <a:pt x="176" y="115"/>
                  <a:pt x="181" y="115"/>
                  <a:pt x="189" y="115"/>
                </a:cubicBezTo>
                <a:cubicBezTo>
                  <a:pt x="190" y="115"/>
                  <a:pt x="190" y="115"/>
                  <a:pt x="190" y="115"/>
                </a:cubicBezTo>
                <a:cubicBezTo>
                  <a:pt x="190" y="115"/>
                  <a:pt x="190" y="115"/>
                  <a:pt x="190" y="115"/>
                </a:cubicBezTo>
                <a:cubicBezTo>
                  <a:pt x="199" y="115"/>
                  <a:pt x="207" y="115"/>
                  <a:pt x="215" y="113"/>
                </a:cubicBezTo>
                <a:cubicBezTo>
                  <a:pt x="218" y="113"/>
                  <a:pt x="220" y="112"/>
                  <a:pt x="222" y="111"/>
                </a:cubicBezTo>
                <a:cubicBezTo>
                  <a:pt x="226" y="109"/>
                  <a:pt x="228" y="106"/>
                  <a:pt x="228" y="103"/>
                </a:cubicBezTo>
                <a:cubicBezTo>
                  <a:pt x="229" y="100"/>
                  <a:pt x="228" y="97"/>
                  <a:pt x="226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Freeform 50">
            <a:extLst>
              <a:ext uri="{FF2B5EF4-FFF2-40B4-BE49-F238E27FC236}">
                <a16:creationId xmlns:a16="http://schemas.microsoft.com/office/drawing/2014/main" id="{035A0AC6-A0F9-6FFB-D821-27C089EB058D}"/>
              </a:ext>
            </a:extLst>
          </p:cNvPr>
          <p:cNvSpPr>
            <a:spLocks noEditPoints="1"/>
          </p:cNvSpPr>
          <p:nvPr/>
        </p:nvSpPr>
        <p:spPr bwMode="auto">
          <a:xfrm>
            <a:off x="5110163" y="1431925"/>
            <a:ext cx="630237" cy="735013"/>
          </a:xfrm>
          <a:custGeom>
            <a:avLst/>
            <a:gdLst>
              <a:gd name="T0" fmla="*/ 2147483646 w 141"/>
              <a:gd name="T1" fmla="*/ 2147483646 h 164"/>
              <a:gd name="T2" fmla="*/ 0 w 141"/>
              <a:gd name="T3" fmla="*/ 2147483646 h 164"/>
              <a:gd name="T4" fmla="*/ 2147483646 w 141"/>
              <a:gd name="T5" fmla="*/ 2147483646 h 164"/>
              <a:gd name="T6" fmla="*/ 2147483646 w 141"/>
              <a:gd name="T7" fmla="*/ 2147483646 h 164"/>
              <a:gd name="T8" fmla="*/ 2147483646 w 141"/>
              <a:gd name="T9" fmla="*/ 2147483646 h 164"/>
              <a:gd name="T10" fmla="*/ 2147483646 w 141"/>
              <a:gd name="T11" fmla="*/ 2147483646 h 164"/>
              <a:gd name="T12" fmla="*/ 2147483646 w 141"/>
              <a:gd name="T13" fmla="*/ 2147483646 h 164"/>
              <a:gd name="T14" fmla="*/ 2147483646 w 141"/>
              <a:gd name="T15" fmla="*/ 2147483646 h 164"/>
              <a:gd name="T16" fmla="*/ 2147483646 w 141"/>
              <a:gd name="T17" fmla="*/ 2147483646 h 164"/>
              <a:gd name="T18" fmla="*/ 2147483646 w 141"/>
              <a:gd name="T19" fmla="*/ 2147483646 h 164"/>
              <a:gd name="T20" fmla="*/ 2147483646 w 141"/>
              <a:gd name="T21" fmla="*/ 2147483646 h 164"/>
              <a:gd name="T22" fmla="*/ 2147483646 w 141"/>
              <a:gd name="T23" fmla="*/ 2147483646 h 164"/>
              <a:gd name="T24" fmla="*/ 2147483646 w 141"/>
              <a:gd name="T25" fmla="*/ 2147483646 h 164"/>
              <a:gd name="T26" fmla="*/ 2147483646 w 141"/>
              <a:gd name="T27" fmla="*/ 2147483646 h 164"/>
              <a:gd name="T28" fmla="*/ 2147483646 w 141"/>
              <a:gd name="T29" fmla="*/ 2147483646 h 164"/>
              <a:gd name="T30" fmla="*/ 2147483646 w 141"/>
              <a:gd name="T31" fmla="*/ 2147483646 h 164"/>
              <a:gd name="T32" fmla="*/ 2147483646 w 141"/>
              <a:gd name="T33" fmla="*/ 2147483646 h 164"/>
              <a:gd name="T34" fmla="*/ 2147483646 w 141"/>
              <a:gd name="T35" fmla="*/ 2147483646 h 164"/>
              <a:gd name="T36" fmla="*/ 2147483646 w 141"/>
              <a:gd name="T37" fmla="*/ 2147483646 h 164"/>
              <a:gd name="T38" fmla="*/ 2147483646 w 141"/>
              <a:gd name="T39" fmla="*/ 2147483646 h 164"/>
              <a:gd name="T40" fmla="*/ 2147483646 w 141"/>
              <a:gd name="T41" fmla="*/ 2147483646 h 164"/>
              <a:gd name="T42" fmla="*/ 2147483646 w 141"/>
              <a:gd name="T43" fmla="*/ 2147483646 h 164"/>
              <a:gd name="T44" fmla="*/ 2147483646 w 141"/>
              <a:gd name="T45" fmla="*/ 2147483646 h 164"/>
              <a:gd name="T46" fmla="*/ 2147483646 w 141"/>
              <a:gd name="T47" fmla="*/ 2147483646 h 164"/>
              <a:gd name="T48" fmla="*/ 2147483646 w 141"/>
              <a:gd name="T49" fmla="*/ 2147483646 h 164"/>
              <a:gd name="T50" fmla="*/ 2147483646 w 141"/>
              <a:gd name="T51" fmla="*/ 2147483646 h 164"/>
              <a:gd name="T52" fmla="*/ 2147483646 w 141"/>
              <a:gd name="T53" fmla="*/ 2147483646 h 164"/>
              <a:gd name="T54" fmla="*/ 2147483646 w 141"/>
              <a:gd name="T55" fmla="*/ 2147483646 h 164"/>
              <a:gd name="T56" fmla="*/ 2147483646 w 141"/>
              <a:gd name="T57" fmla="*/ 2147483646 h 164"/>
              <a:gd name="T58" fmla="*/ 2147483646 w 141"/>
              <a:gd name="T59" fmla="*/ 2147483646 h 164"/>
              <a:gd name="T60" fmla="*/ 2147483646 w 141"/>
              <a:gd name="T61" fmla="*/ 2147483646 h 164"/>
              <a:gd name="T62" fmla="*/ 2147483646 w 141"/>
              <a:gd name="T63" fmla="*/ 2147483646 h 164"/>
              <a:gd name="T64" fmla="*/ 2147483646 w 141"/>
              <a:gd name="T65" fmla="*/ 2147483646 h 164"/>
              <a:gd name="T66" fmla="*/ 2147483646 w 141"/>
              <a:gd name="T67" fmla="*/ 2147483646 h 164"/>
              <a:gd name="T68" fmla="*/ 2147483646 w 141"/>
              <a:gd name="T69" fmla="*/ 2147483646 h 164"/>
              <a:gd name="T70" fmla="*/ 2147483646 w 141"/>
              <a:gd name="T71" fmla="*/ 2147483646 h 164"/>
              <a:gd name="T72" fmla="*/ 2147483646 w 141"/>
              <a:gd name="T73" fmla="*/ 2147483646 h 164"/>
              <a:gd name="T74" fmla="*/ 2147483646 w 141"/>
              <a:gd name="T75" fmla="*/ 2147483646 h 164"/>
              <a:gd name="T76" fmla="*/ 2147483646 w 141"/>
              <a:gd name="T77" fmla="*/ 2147483646 h 164"/>
              <a:gd name="T78" fmla="*/ 2147483646 w 141"/>
              <a:gd name="T79" fmla="*/ 2147483646 h 164"/>
              <a:gd name="T80" fmla="*/ 2147483646 w 141"/>
              <a:gd name="T81" fmla="*/ 2147483646 h 164"/>
              <a:gd name="T82" fmla="*/ 2147483646 w 141"/>
              <a:gd name="T83" fmla="*/ 2147483646 h 164"/>
              <a:gd name="T84" fmla="*/ 2147483646 w 141"/>
              <a:gd name="T85" fmla="*/ 2147483646 h 164"/>
              <a:gd name="T86" fmla="*/ 2147483646 w 141"/>
              <a:gd name="T87" fmla="*/ 2147483646 h 164"/>
              <a:gd name="T88" fmla="*/ 2147483646 w 141"/>
              <a:gd name="T89" fmla="*/ 2147483646 h 1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41" h="164">
                <a:moveTo>
                  <a:pt x="18" y="72"/>
                </a:moveTo>
                <a:cubicBezTo>
                  <a:pt x="18" y="74"/>
                  <a:pt x="17" y="75"/>
                  <a:pt x="15" y="75"/>
                </a:cubicBezTo>
                <a:cubicBezTo>
                  <a:pt x="3" y="75"/>
                  <a:pt x="3" y="75"/>
                  <a:pt x="3" y="75"/>
                </a:cubicBezTo>
                <a:cubicBezTo>
                  <a:pt x="2" y="75"/>
                  <a:pt x="0" y="74"/>
                  <a:pt x="0" y="72"/>
                </a:cubicBezTo>
                <a:cubicBezTo>
                  <a:pt x="0" y="70"/>
                  <a:pt x="2" y="69"/>
                  <a:pt x="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7" y="69"/>
                  <a:pt x="18" y="70"/>
                  <a:pt x="18" y="72"/>
                </a:cubicBezTo>
                <a:close/>
                <a:moveTo>
                  <a:pt x="81" y="158"/>
                </a:moveTo>
                <a:cubicBezTo>
                  <a:pt x="58" y="158"/>
                  <a:pt x="58" y="158"/>
                  <a:pt x="58" y="158"/>
                </a:cubicBezTo>
                <a:cubicBezTo>
                  <a:pt x="57" y="158"/>
                  <a:pt x="55" y="159"/>
                  <a:pt x="55" y="161"/>
                </a:cubicBezTo>
                <a:cubicBezTo>
                  <a:pt x="55" y="163"/>
                  <a:pt x="57" y="164"/>
                  <a:pt x="58" y="164"/>
                </a:cubicBezTo>
                <a:cubicBezTo>
                  <a:pt x="81" y="164"/>
                  <a:pt x="81" y="164"/>
                  <a:pt x="81" y="164"/>
                </a:cubicBezTo>
                <a:cubicBezTo>
                  <a:pt x="83" y="164"/>
                  <a:pt x="84" y="163"/>
                  <a:pt x="84" y="161"/>
                </a:cubicBezTo>
                <a:cubicBezTo>
                  <a:pt x="84" y="159"/>
                  <a:pt x="83" y="158"/>
                  <a:pt x="81" y="158"/>
                </a:cubicBezTo>
                <a:close/>
                <a:moveTo>
                  <a:pt x="29" y="36"/>
                </a:moveTo>
                <a:cubicBezTo>
                  <a:pt x="29" y="36"/>
                  <a:pt x="30" y="37"/>
                  <a:pt x="31" y="37"/>
                </a:cubicBezTo>
                <a:cubicBezTo>
                  <a:pt x="32" y="37"/>
                  <a:pt x="32" y="36"/>
                  <a:pt x="33" y="36"/>
                </a:cubicBezTo>
                <a:cubicBezTo>
                  <a:pt x="34" y="35"/>
                  <a:pt x="34" y="33"/>
                  <a:pt x="33" y="32"/>
                </a:cubicBezTo>
                <a:cubicBezTo>
                  <a:pt x="23" y="21"/>
                  <a:pt x="23" y="21"/>
                  <a:pt x="23" y="21"/>
                </a:cubicBezTo>
                <a:cubicBezTo>
                  <a:pt x="21" y="20"/>
                  <a:pt x="19" y="20"/>
                  <a:pt x="18" y="21"/>
                </a:cubicBezTo>
                <a:cubicBezTo>
                  <a:pt x="17" y="22"/>
                  <a:pt x="17" y="24"/>
                  <a:pt x="18" y="25"/>
                </a:cubicBezTo>
                <a:lnTo>
                  <a:pt x="29" y="36"/>
                </a:lnTo>
                <a:close/>
                <a:moveTo>
                  <a:pt x="109" y="37"/>
                </a:moveTo>
                <a:cubicBezTo>
                  <a:pt x="109" y="37"/>
                  <a:pt x="110" y="36"/>
                  <a:pt x="111" y="36"/>
                </a:cubicBezTo>
                <a:cubicBezTo>
                  <a:pt x="121" y="25"/>
                  <a:pt x="121" y="25"/>
                  <a:pt x="121" y="25"/>
                </a:cubicBezTo>
                <a:cubicBezTo>
                  <a:pt x="122" y="24"/>
                  <a:pt x="122" y="22"/>
                  <a:pt x="121" y="21"/>
                </a:cubicBezTo>
                <a:cubicBezTo>
                  <a:pt x="120" y="20"/>
                  <a:pt x="118" y="20"/>
                  <a:pt x="117" y="21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6" y="32"/>
                  <a:pt x="106" y="33"/>
                  <a:pt x="106" y="34"/>
                </a:cubicBezTo>
                <a:cubicBezTo>
                  <a:pt x="106" y="34"/>
                  <a:pt x="106" y="35"/>
                  <a:pt x="107" y="36"/>
                </a:cubicBezTo>
                <a:cubicBezTo>
                  <a:pt x="107" y="36"/>
                  <a:pt x="108" y="37"/>
                  <a:pt x="109" y="37"/>
                </a:cubicBezTo>
                <a:close/>
                <a:moveTo>
                  <a:pt x="69" y="23"/>
                </a:moveTo>
                <a:cubicBezTo>
                  <a:pt x="71" y="23"/>
                  <a:pt x="72" y="21"/>
                  <a:pt x="72" y="20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1"/>
                  <a:pt x="71" y="0"/>
                  <a:pt x="69" y="0"/>
                </a:cubicBezTo>
                <a:cubicBezTo>
                  <a:pt x="68" y="0"/>
                  <a:pt x="66" y="1"/>
                  <a:pt x="66" y="3"/>
                </a:cubicBezTo>
                <a:cubicBezTo>
                  <a:pt x="66" y="20"/>
                  <a:pt x="66" y="20"/>
                  <a:pt x="66" y="20"/>
                </a:cubicBezTo>
                <a:cubicBezTo>
                  <a:pt x="66" y="21"/>
                  <a:pt x="68" y="23"/>
                  <a:pt x="69" y="23"/>
                </a:cubicBezTo>
                <a:close/>
                <a:moveTo>
                  <a:pt x="88" y="148"/>
                </a:moveTo>
                <a:cubicBezTo>
                  <a:pt x="52" y="148"/>
                  <a:pt x="52" y="148"/>
                  <a:pt x="52" y="148"/>
                </a:cubicBezTo>
                <a:cubicBezTo>
                  <a:pt x="50" y="148"/>
                  <a:pt x="49" y="149"/>
                  <a:pt x="49" y="151"/>
                </a:cubicBezTo>
                <a:cubicBezTo>
                  <a:pt x="49" y="152"/>
                  <a:pt x="50" y="154"/>
                  <a:pt x="52" y="154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89" y="154"/>
                  <a:pt x="91" y="152"/>
                  <a:pt x="91" y="151"/>
                </a:cubicBezTo>
                <a:cubicBezTo>
                  <a:pt x="91" y="149"/>
                  <a:pt x="89" y="148"/>
                  <a:pt x="88" y="148"/>
                </a:cubicBezTo>
                <a:close/>
                <a:moveTo>
                  <a:pt x="114" y="60"/>
                </a:moveTo>
                <a:cubicBezTo>
                  <a:pt x="118" y="73"/>
                  <a:pt x="113" y="86"/>
                  <a:pt x="108" y="95"/>
                </a:cubicBezTo>
                <a:cubicBezTo>
                  <a:pt x="104" y="103"/>
                  <a:pt x="100" y="110"/>
                  <a:pt x="95" y="119"/>
                </a:cubicBezTo>
                <a:cubicBezTo>
                  <a:pt x="94" y="121"/>
                  <a:pt x="94" y="124"/>
                  <a:pt x="94" y="127"/>
                </a:cubicBezTo>
                <a:cubicBezTo>
                  <a:pt x="94" y="129"/>
                  <a:pt x="94" y="132"/>
                  <a:pt x="93" y="134"/>
                </a:cubicBezTo>
                <a:cubicBezTo>
                  <a:pt x="92" y="140"/>
                  <a:pt x="89" y="142"/>
                  <a:pt x="83" y="142"/>
                </a:cubicBezTo>
                <a:cubicBezTo>
                  <a:pt x="69" y="142"/>
                  <a:pt x="69" y="142"/>
                  <a:pt x="69" y="142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0" y="142"/>
                  <a:pt x="47" y="140"/>
                  <a:pt x="45" y="134"/>
                </a:cubicBezTo>
                <a:cubicBezTo>
                  <a:pt x="45" y="132"/>
                  <a:pt x="45" y="129"/>
                  <a:pt x="45" y="127"/>
                </a:cubicBezTo>
                <a:cubicBezTo>
                  <a:pt x="45" y="124"/>
                  <a:pt x="44" y="121"/>
                  <a:pt x="43" y="119"/>
                </a:cubicBezTo>
                <a:cubicBezTo>
                  <a:pt x="38" y="110"/>
                  <a:pt x="35" y="104"/>
                  <a:pt x="31" y="95"/>
                </a:cubicBezTo>
                <a:cubicBezTo>
                  <a:pt x="26" y="86"/>
                  <a:pt x="21" y="73"/>
                  <a:pt x="24" y="60"/>
                </a:cubicBezTo>
                <a:cubicBezTo>
                  <a:pt x="28" y="45"/>
                  <a:pt x="45" y="29"/>
                  <a:pt x="69" y="29"/>
                </a:cubicBezTo>
                <a:cubicBezTo>
                  <a:pt x="94" y="29"/>
                  <a:pt x="110" y="45"/>
                  <a:pt x="114" y="60"/>
                </a:cubicBezTo>
                <a:close/>
                <a:moveTo>
                  <a:pt x="109" y="62"/>
                </a:moveTo>
                <a:cubicBezTo>
                  <a:pt x="105" y="49"/>
                  <a:pt x="91" y="35"/>
                  <a:pt x="69" y="35"/>
                </a:cubicBezTo>
                <a:cubicBezTo>
                  <a:pt x="48" y="35"/>
                  <a:pt x="34" y="49"/>
                  <a:pt x="30" y="62"/>
                </a:cubicBezTo>
                <a:cubicBezTo>
                  <a:pt x="28" y="70"/>
                  <a:pt x="30" y="81"/>
                  <a:pt x="36" y="92"/>
                </a:cubicBezTo>
                <a:cubicBezTo>
                  <a:pt x="41" y="101"/>
                  <a:pt x="44" y="107"/>
                  <a:pt x="48" y="116"/>
                </a:cubicBezTo>
                <a:cubicBezTo>
                  <a:pt x="50" y="119"/>
                  <a:pt x="51" y="123"/>
                  <a:pt x="51" y="127"/>
                </a:cubicBezTo>
                <a:cubicBezTo>
                  <a:pt x="51" y="129"/>
                  <a:pt x="51" y="131"/>
                  <a:pt x="51" y="133"/>
                </a:cubicBezTo>
                <a:cubicBezTo>
                  <a:pt x="52" y="135"/>
                  <a:pt x="52" y="136"/>
                  <a:pt x="56" y="136"/>
                </a:cubicBezTo>
                <a:cubicBezTo>
                  <a:pt x="56" y="136"/>
                  <a:pt x="82" y="136"/>
                  <a:pt x="83" y="136"/>
                </a:cubicBezTo>
                <a:cubicBezTo>
                  <a:pt x="87" y="136"/>
                  <a:pt x="87" y="135"/>
                  <a:pt x="87" y="133"/>
                </a:cubicBezTo>
                <a:cubicBezTo>
                  <a:pt x="88" y="131"/>
                  <a:pt x="88" y="129"/>
                  <a:pt x="88" y="127"/>
                </a:cubicBezTo>
                <a:cubicBezTo>
                  <a:pt x="88" y="123"/>
                  <a:pt x="88" y="119"/>
                  <a:pt x="90" y="116"/>
                </a:cubicBezTo>
                <a:cubicBezTo>
                  <a:pt x="95" y="107"/>
                  <a:pt x="98" y="101"/>
                  <a:pt x="103" y="92"/>
                </a:cubicBezTo>
                <a:cubicBezTo>
                  <a:pt x="109" y="81"/>
                  <a:pt x="111" y="70"/>
                  <a:pt x="109" y="62"/>
                </a:cubicBezTo>
                <a:close/>
                <a:moveTo>
                  <a:pt x="138" y="67"/>
                </a:moveTo>
                <a:cubicBezTo>
                  <a:pt x="123" y="67"/>
                  <a:pt x="123" y="67"/>
                  <a:pt x="123" y="67"/>
                </a:cubicBezTo>
                <a:cubicBezTo>
                  <a:pt x="122" y="67"/>
                  <a:pt x="120" y="68"/>
                  <a:pt x="120" y="70"/>
                </a:cubicBezTo>
                <a:cubicBezTo>
                  <a:pt x="120" y="71"/>
                  <a:pt x="122" y="73"/>
                  <a:pt x="123" y="73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40" y="73"/>
                  <a:pt x="141" y="71"/>
                  <a:pt x="141" y="70"/>
                </a:cubicBezTo>
                <a:cubicBezTo>
                  <a:pt x="141" y="68"/>
                  <a:pt x="140" y="67"/>
                  <a:pt x="138" y="67"/>
                </a:cubicBezTo>
                <a:close/>
                <a:moveTo>
                  <a:pt x="71" y="44"/>
                </a:moveTo>
                <a:cubicBezTo>
                  <a:pt x="54" y="44"/>
                  <a:pt x="42" y="55"/>
                  <a:pt x="39" y="67"/>
                </a:cubicBezTo>
                <a:cubicBezTo>
                  <a:pt x="39" y="67"/>
                  <a:pt x="39" y="68"/>
                  <a:pt x="39" y="69"/>
                </a:cubicBezTo>
                <a:cubicBezTo>
                  <a:pt x="40" y="70"/>
                  <a:pt x="40" y="70"/>
                  <a:pt x="41" y="70"/>
                </a:cubicBezTo>
                <a:cubicBezTo>
                  <a:pt x="41" y="70"/>
                  <a:pt x="41" y="70"/>
                  <a:pt x="42" y="70"/>
                </a:cubicBezTo>
                <a:cubicBezTo>
                  <a:pt x="43" y="70"/>
                  <a:pt x="44" y="69"/>
                  <a:pt x="45" y="68"/>
                </a:cubicBezTo>
                <a:cubicBezTo>
                  <a:pt x="47" y="59"/>
                  <a:pt x="57" y="50"/>
                  <a:pt x="71" y="50"/>
                </a:cubicBezTo>
                <a:cubicBezTo>
                  <a:pt x="73" y="50"/>
                  <a:pt x="74" y="49"/>
                  <a:pt x="74" y="47"/>
                </a:cubicBezTo>
                <a:cubicBezTo>
                  <a:pt x="74" y="45"/>
                  <a:pt x="73" y="44"/>
                  <a:pt x="71" y="44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5" name="Freeform 51">
            <a:extLst>
              <a:ext uri="{FF2B5EF4-FFF2-40B4-BE49-F238E27FC236}">
                <a16:creationId xmlns:a16="http://schemas.microsoft.com/office/drawing/2014/main" id="{F0E6F0DB-5DBC-8115-4058-2435D1528CFE}"/>
              </a:ext>
            </a:extLst>
          </p:cNvPr>
          <p:cNvSpPr>
            <a:spLocks noEditPoints="1"/>
          </p:cNvSpPr>
          <p:nvPr/>
        </p:nvSpPr>
        <p:spPr bwMode="auto">
          <a:xfrm>
            <a:off x="7408863" y="2568575"/>
            <a:ext cx="819150" cy="528638"/>
          </a:xfrm>
          <a:custGeom>
            <a:avLst/>
            <a:gdLst>
              <a:gd name="T0" fmla="*/ 2147483646 w 183"/>
              <a:gd name="T1" fmla="*/ 2147483646 h 118"/>
              <a:gd name="T2" fmla="*/ 2147483646 w 183"/>
              <a:gd name="T3" fmla="*/ 2147483646 h 118"/>
              <a:gd name="T4" fmla="*/ 2147483646 w 183"/>
              <a:gd name="T5" fmla="*/ 2147483646 h 118"/>
              <a:gd name="T6" fmla="*/ 2147483646 w 183"/>
              <a:gd name="T7" fmla="*/ 2147483646 h 118"/>
              <a:gd name="T8" fmla="*/ 2147483646 w 183"/>
              <a:gd name="T9" fmla="*/ 2147483646 h 118"/>
              <a:gd name="T10" fmla="*/ 2147483646 w 183"/>
              <a:gd name="T11" fmla="*/ 2147483646 h 118"/>
              <a:gd name="T12" fmla="*/ 2147483646 w 183"/>
              <a:gd name="T13" fmla="*/ 0 h 118"/>
              <a:gd name="T14" fmla="*/ 2147483646 w 183"/>
              <a:gd name="T15" fmla="*/ 2147483646 h 118"/>
              <a:gd name="T16" fmla="*/ 2147483646 w 183"/>
              <a:gd name="T17" fmla="*/ 0 h 118"/>
              <a:gd name="T18" fmla="*/ 2147483646 w 183"/>
              <a:gd name="T19" fmla="*/ 2147483646 h 118"/>
              <a:gd name="T20" fmla="*/ 2147483646 w 183"/>
              <a:gd name="T21" fmla="*/ 0 h 118"/>
              <a:gd name="T22" fmla="*/ 2147483646 w 183"/>
              <a:gd name="T23" fmla="*/ 2147483646 h 118"/>
              <a:gd name="T24" fmla="*/ 2147483646 w 183"/>
              <a:gd name="T25" fmla="*/ 2147483646 h 118"/>
              <a:gd name="T26" fmla="*/ 2147483646 w 183"/>
              <a:gd name="T27" fmla="*/ 2147483646 h 118"/>
              <a:gd name="T28" fmla="*/ 2147483646 w 183"/>
              <a:gd name="T29" fmla="*/ 2147483646 h 118"/>
              <a:gd name="T30" fmla="*/ 2147483646 w 183"/>
              <a:gd name="T31" fmla="*/ 2147483646 h 118"/>
              <a:gd name="T32" fmla="*/ 2147483646 w 183"/>
              <a:gd name="T33" fmla="*/ 2147483646 h 118"/>
              <a:gd name="T34" fmla="*/ 2147483646 w 183"/>
              <a:gd name="T35" fmla="*/ 2147483646 h 118"/>
              <a:gd name="T36" fmla="*/ 2147483646 w 183"/>
              <a:gd name="T37" fmla="*/ 2147483646 h 118"/>
              <a:gd name="T38" fmla="*/ 2147483646 w 183"/>
              <a:gd name="T39" fmla="*/ 2147483646 h 118"/>
              <a:gd name="T40" fmla="*/ 2147483646 w 183"/>
              <a:gd name="T41" fmla="*/ 2147483646 h 118"/>
              <a:gd name="T42" fmla="*/ 2147483646 w 183"/>
              <a:gd name="T43" fmla="*/ 2147483646 h 118"/>
              <a:gd name="T44" fmla="*/ 2147483646 w 183"/>
              <a:gd name="T45" fmla="*/ 2147483646 h 118"/>
              <a:gd name="T46" fmla="*/ 2147483646 w 183"/>
              <a:gd name="T47" fmla="*/ 2147483646 h 118"/>
              <a:gd name="T48" fmla="*/ 2147483646 w 183"/>
              <a:gd name="T49" fmla="*/ 2147483646 h 118"/>
              <a:gd name="T50" fmla="*/ 2147483646 w 183"/>
              <a:gd name="T51" fmla="*/ 2147483646 h 118"/>
              <a:gd name="T52" fmla="*/ 2147483646 w 183"/>
              <a:gd name="T53" fmla="*/ 2147483646 h 118"/>
              <a:gd name="T54" fmla="*/ 2147483646 w 183"/>
              <a:gd name="T55" fmla="*/ 2147483646 h 118"/>
              <a:gd name="T56" fmla="*/ 2147483646 w 183"/>
              <a:gd name="T57" fmla="*/ 2147483646 h 118"/>
              <a:gd name="T58" fmla="*/ 2147483646 w 183"/>
              <a:gd name="T59" fmla="*/ 2147483646 h 118"/>
              <a:gd name="T60" fmla="*/ 2147483646 w 183"/>
              <a:gd name="T61" fmla="*/ 2147483646 h 118"/>
              <a:gd name="T62" fmla="*/ 2147483646 w 183"/>
              <a:gd name="T63" fmla="*/ 2147483646 h 118"/>
              <a:gd name="T64" fmla="*/ 2147483646 w 183"/>
              <a:gd name="T65" fmla="*/ 2147483646 h 118"/>
              <a:gd name="T66" fmla="*/ 2147483646 w 183"/>
              <a:gd name="T67" fmla="*/ 2147483646 h 118"/>
              <a:gd name="T68" fmla="*/ 2147483646 w 183"/>
              <a:gd name="T69" fmla="*/ 2147483646 h 118"/>
              <a:gd name="T70" fmla="*/ 2147483646 w 183"/>
              <a:gd name="T71" fmla="*/ 2147483646 h 118"/>
              <a:gd name="T72" fmla="*/ 2147483646 w 183"/>
              <a:gd name="T73" fmla="*/ 2147483646 h 118"/>
              <a:gd name="T74" fmla="*/ 2147483646 w 183"/>
              <a:gd name="T75" fmla="*/ 2147483646 h 118"/>
              <a:gd name="T76" fmla="*/ 2147483646 w 183"/>
              <a:gd name="T77" fmla="*/ 2147483646 h 118"/>
              <a:gd name="T78" fmla="*/ 2147483646 w 183"/>
              <a:gd name="T79" fmla="*/ 2147483646 h 118"/>
              <a:gd name="T80" fmla="*/ 2147483646 w 183"/>
              <a:gd name="T81" fmla="*/ 2147483646 h 118"/>
              <a:gd name="T82" fmla="*/ 2147483646 w 183"/>
              <a:gd name="T83" fmla="*/ 2147483646 h 118"/>
              <a:gd name="T84" fmla="*/ 2147483646 w 183"/>
              <a:gd name="T85" fmla="*/ 2147483646 h 118"/>
              <a:gd name="T86" fmla="*/ 2147483646 w 183"/>
              <a:gd name="T87" fmla="*/ 2147483646 h 118"/>
              <a:gd name="T88" fmla="*/ 2147483646 w 183"/>
              <a:gd name="T89" fmla="*/ 2147483646 h 118"/>
              <a:gd name="T90" fmla="*/ 2147483646 w 183"/>
              <a:gd name="T91" fmla="*/ 2147483646 h 118"/>
              <a:gd name="T92" fmla="*/ 2147483646 w 183"/>
              <a:gd name="T93" fmla="*/ 2147483646 h 118"/>
              <a:gd name="T94" fmla="*/ 2147483646 w 183"/>
              <a:gd name="T95" fmla="*/ 2147483646 h 118"/>
              <a:gd name="T96" fmla="*/ 2147483646 w 183"/>
              <a:gd name="T97" fmla="*/ 2147483646 h 118"/>
              <a:gd name="T98" fmla="*/ 2147483646 w 183"/>
              <a:gd name="T99" fmla="*/ 2147483646 h 118"/>
              <a:gd name="T100" fmla="*/ 2147483646 w 183"/>
              <a:gd name="T101" fmla="*/ 2147483646 h 118"/>
              <a:gd name="T102" fmla="*/ 2147483646 w 183"/>
              <a:gd name="T103" fmla="*/ 2147483646 h 118"/>
              <a:gd name="T104" fmla="*/ 2147483646 w 183"/>
              <a:gd name="T105" fmla="*/ 2147483646 h 118"/>
              <a:gd name="T106" fmla="*/ 2147483646 w 183"/>
              <a:gd name="T107" fmla="*/ 2147483646 h 118"/>
              <a:gd name="T108" fmla="*/ 2147483646 w 183"/>
              <a:gd name="T109" fmla="*/ 2147483646 h 118"/>
              <a:gd name="T110" fmla="*/ 2147483646 w 183"/>
              <a:gd name="T111" fmla="*/ 2147483646 h 118"/>
              <a:gd name="T112" fmla="*/ 2147483646 w 183"/>
              <a:gd name="T113" fmla="*/ 2147483646 h 118"/>
              <a:gd name="T114" fmla="*/ 2147483646 w 183"/>
              <a:gd name="T115" fmla="*/ 2147483646 h 118"/>
              <a:gd name="T116" fmla="*/ 2147483646 w 183"/>
              <a:gd name="T117" fmla="*/ 2147483646 h 118"/>
              <a:gd name="T118" fmla="*/ 2147483646 w 183"/>
              <a:gd name="T119" fmla="*/ 2147483646 h 118"/>
              <a:gd name="T120" fmla="*/ 2147483646 w 183"/>
              <a:gd name="T121" fmla="*/ 2147483646 h 118"/>
              <a:gd name="T122" fmla="*/ 2147483646 w 183"/>
              <a:gd name="T123" fmla="*/ 2147483646 h 1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3" h="118">
                <a:moveTo>
                  <a:pt x="107" y="95"/>
                </a:moveTo>
                <a:cubicBezTo>
                  <a:pt x="113" y="95"/>
                  <a:pt x="117" y="93"/>
                  <a:pt x="120" y="90"/>
                </a:cubicBezTo>
                <a:cubicBezTo>
                  <a:pt x="121" y="90"/>
                  <a:pt x="121" y="89"/>
                  <a:pt x="121" y="89"/>
                </a:cubicBezTo>
                <a:cubicBezTo>
                  <a:pt x="124" y="93"/>
                  <a:pt x="130" y="95"/>
                  <a:pt x="135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73" y="95"/>
                  <a:pt x="177" y="93"/>
                  <a:pt x="180" y="90"/>
                </a:cubicBezTo>
                <a:cubicBezTo>
                  <a:pt x="182" y="87"/>
                  <a:pt x="183" y="84"/>
                  <a:pt x="182" y="81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77" y="53"/>
                  <a:pt x="174" y="49"/>
                  <a:pt x="170" y="47"/>
                </a:cubicBezTo>
                <a:cubicBezTo>
                  <a:pt x="170" y="47"/>
                  <a:pt x="171" y="46"/>
                  <a:pt x="171" y="46"/>
                </a:cubicBezTo>
                <a:cubicBezTo>
                  <a:pt x="174" y="43"/>
                  <a:pt x="174" y="40"/>
                  <a:pt x="174" y="37"/>
                </a:cubicBezTo>
                <a:cubicBezTo>
                  <a:pt x="169" y="13"/>
                  <a:pt x="169" y="13"/>
                  <a:pt x="169" y="13"/>
                </a:cubicBezTo>
                <a:cubicBezTo>
                  <a:pt x="168" y="6"/>
                  <a:pt x="161" y="0"/>
                  <a:pt x="153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4" y="0"/>
                  <a:pt x="120" y="1"/>
                  <a:pt x="117" y="4"/>
                </a:cubicBezTo>
                <a:cubicBezTo>
                  <a:pt x="117" y="4"/>
                  <a:pt x="117" y="5"/>
                  <a:pt x="116" y="5"/>
                </a:cubicBezTo>
                <a:cubicBezTo>
                  <a:pt x="114" y="2"/>
                  <a:pt x="109" y="0"/>
                  <a:pt x="10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5" y="0"/>
                  <a:pt x="70" y="2"/>
                  <a:pt x="68" y="5"/>
                </a:cubicBezTo>
                <a:cubicBezTo>
                  <a:pt x="67" y="5"/>
                  <a:pt x="67" y="4"/>
                  <a:pt x="67" y="4"/>
                </a:cubicBezTo>
                <a:cubicBezTo>
                  <a:pt x="64" y="1"/>
                  <a:pt x="61" y="0"/>
                  <a:pt x="57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3" y="0"/>
                  <a:pt x="16" y="6"/>
                  <a:pt x="15" y="13"/>
                </a:cubicBezTo>
                <a:cubicBezTo>
                  <a:pt x="10" y="37"/>
                  <a:pt x="10" y="37"/>
                  <a:pt x="10" y="37"/>
                </a:cubicBezTo>
                <a:cubicBezTo>
                  <a:pt x="9" y="40"/>
                  <a:pt x="10" y="43"/>
                  <a:pt x="12" y="46"/>
                </a:cubicBezTo>
                <a:cubicBezTo>
                  <a:pt x="12" y="46"/>
                  <a:pt x="13" y="47"/>
                  <a:pt x="14" y="47"/>
                </a:cubicBezTo>
                <a:cubicBezTo>
                  <a:pt x="9" y="49"/>
                  <a:pt x="6" y="53"/>
                  <a:pt x="6" y="57"/>
                </a:cubicBezTo>
                <a:cubicBezTo>
                  <a:pt x="1" y="81"/>
                  <a:pt x="1" y="81"/>
                  <a:pt x="1" y="81"/>
                </a:cubicBezTo>
                <a:cubicBezTo>
                  <a:pt x="0" y="84"/>
                  <a:pt x="1" y="87"/>
                  <a:pt x="3" y="90"/>
                </a:cubicBezTo>
                <a:cubicBezTo>
                  <a:pt x="6" y="93"/>
                  <a:pt x="10" y="95"/>
                  <a:pt x="15" y="95"/>
                </a:cubicBezTo>
                <a:cubicBezTo>
                  <a:pt x="48" y="95"/>
                  <a:pt x="48" y="95"/>
                  <a:pt x="48" y="95"/>
                </a:cubicBezTo>
                <a:cubicBezTo>
                  <a:pt x="53" y="95"/>
                  <a:pt x="58" y="93"/>
                  <a:pt x="62" y="89"/>
                </a:cubicBezTo>
                <a:cubicBezTo>
                  <a:pt x="62" y="89"/>
                  <a:pt x="62" y="90"/>
                  <a:pt x="62" y="90"/>
                </a:cubicBezTo>
                <a:cubicBezTo>
                  <a:pt x="65" y="93"/>
                  <a:pt x="70" y="95"/>
                  <a:pt x="75" y="95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112"/>
                  <a:pt x="89" y="112"/>
                  <a:pt x="89" y="112"/>
                </a:cubicBezTo>
                <a:cubicBezTo>
                  <a:pt x="14" y="112"/>
                  <a:pt x="14" y="112"/>
                  <a:pt x="14" y="112"/>
                </a:cubicBezTo>
                <a:cubicBezTo>
                  <a:pt x="13" y="112"/>
                  <a:pt x="12" y="114"/>
                  <a:pt x="12" y="115"/>
                </a:cubicBezTo>
                <a:cubicBezTo>
                  <a:pt x="12" y="117"/>
                  <a:pt x="13" y="118"/>
                  <a:pt x="14" y="118"/>
                </a:cubicBezTo>
                <a:cubicBezTo>
                  <a:pt x="168" y="118"/>
                  <a:pt x="168" y="118"/>
                  <a:pt x="168" y="118"/>
                </a:cubicBezTo>
                <a:cubicBezTo>
                  <a:pt x="170" y="118"/>
                  <a:pt x="171" y="117"/>
                  <a:pt x="171" y="115"/>
                </a:cubicBezTo>
                <a:cubicBezTo>
                  <a:pt x="171" y="114"/>
                  <a:pt x="170" y="112"/>
                  <a:pt x="168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95"/>
                  <a:pt x="94" y="95"/>
                  <a:pt x="94" y="95"/>
                </a:cubicBezTo>
                <a:lnTo>
                  <a:pt x="107" y="95"/>
                </a:lnTo>
                <a:close/>
                <a:moveTo>
                  <a:pt x="59" y="53"/>
                </a:moveTo>
                <a:cubicBezTo>
                  <a:pt x="61" y="54"/>
                  <a:pt x="61" y="56"/>
                  <a:pt x="61" y="58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86"/>
                  <a:pt x="54" y="89"/>
                  <a:pt x="48" y="89"/>
                </a:cubicBezTo>
                <a:cubicBezTo>
                  <a:pt x="15" y="89"/>
                  <a:pt x="15" y="89"/>
                  <a:pt x="15" y="89"/>
                </a:cubicBezTo>
                <a:cubicBezTo>
                  <a:pt x="12" y="89"/>
                  <a:pt x="9" y="88"/>
                  <a:pt x="7" y="86"/>
                </a:cubicBezTo>
                <a:cubicBezTo>
                  <a:pt x="6" y="85"/>
                  <a:pt x="6" y="84"/>
                  <a:pt x="6" y="82"/>
                </a:cubicBezTo>
                <a:cubicBezTo>
                  <a:pt x="11" y="58"/>
                  <a:pt x="11" y="58"/>
                  <a:pt x="11" y="58"/>
                </a:cubicBezTo>
                <a:cubicBezTo>
                  <a:pt x="12" y="54"/>
                  <a:pt x="17" y="50"/>
                  <a:pt x="23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5" y="50"/>
                  <a:pt x="58" y="51"/>
                  <a:pt x="59" y="53"/>
                </a:cubicBezTo>
                <a:close/>
                <a:moveTo>
                  <a:pt x="160" y="50"/>
                </a:moveTo>
                <a:cubicBezTo>
                  <a:pt x="166" y="50"/>
                  <a:pt x="171" y="54"/>
                  <a:pt x="172" y="58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77" y="84"/>
                  <a:pt x="177" y="85"/>
                  <a:pt x="176" y="86"/>
                </a:cubicBezTo>
                <a:cubicBezTo>
                  <a:pt x="174" y="88"/>
                  <a:pt x="171" y="89"/>
                  <a:pt x="167" y="89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29" y="89"/>
                  <a:pt x="124" y="86"/>
                  <a:pt x="124" y="82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3" y="54"/>
                  <a:pt x="124" y="53"/>
                </a:cubicBezTo>
                <a:cubicBezTo>
                  <a:pt x="126" y="51"/>
                  <a:pt x="128" y="50"/>
                  <a:pt x="131" y="50"/>
                </a:cubicBezTo>
                <a:lnTo>
                  <a:pt x="160" y="50"/>
                </a:lnTo>
                <a:close/>
                <a:moveTo>
                  <a:pt x="160" y="45"/>
                </a:moveTo>
                <a:cubicBezTo>
                  <a:pt x="131" y="45"/>
                  <a:pt x="131" y="45"/>
                  <a:pt x="131" y="45"/>
                </a:cubicBezTo>
                <a:cubicBezTo>
                  <a:pt x="126" y="45"/>
                  <a:pt x="121" y="41"/>
                  <a:pt x="121" y="37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11"/>
                  <a:pt x="120" y="9"/>
                  <a:pt x="121" y="8"/>
                </a:cubicBezTo>
                <a:cubicBezTo>
                  <a:pt x="123" y="6"/>
                  <a:pt x="125" y="6"/>
                  <a:pt x="127" y="6"/>
                </a:cubicBezTo>
                <a:cubicBezTo>
                  <a:pt x="153" y="6"/>
                  <a:pt x="153" y="6"/>
                  <a:pt x="153" y="6"/>
                </a:cubicBezTo>
                <a:cubicBezTo>
                  <a:pt x="158" y="6"/>
                  <a:pt x="163" y="9"/>
                  <a:pt x="164" y="14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9" y="39"/>
                  <a:pt x="168" y="41"/>
                  <a:pt x="167" y="42"/>
                </a:cubicBezTo>
                <a:cubicBezTo>
                  <a:pt x="166" y="44"/>
                  <a:pt x="163" y="45"/>
                  <a:pt x="160" y="45"/>
                </a:cubicBezTo>
                <a:close/>
                <a:moveTo>
                  <a:pt x="122" y="48"/>
                </a:moveTo>
                <a:cubicBezTo>
                  <a:pt x="121" y="48"/>
                  <a:pt x="120" y="49"/>
                  <a:pt x="120" y="49"/>
                </a:cubicBezTo>
                <a:cubicBezTo>
                  <a:pt x="120" y="50"/>
                  <a:pt x="119" y="50"/>
                  <a:pt x="119" y="50"/>
                </a:cubicBezTo>
                <a:cubicBezTo>
                  <a:pt x="118" y="49"/>
                  <a:pt x="117" y="48"/>
                  <a:pt x="116" y="47"/>
                </a:cubicBezTo>
                <a:cubicBezTo>
                  <a:pt x="116" y="47"/>
                  <a:pt x="117" y="46"/>
                  <a:pt x="118" y="46"/>
                </a:cubicBezTo>
                <a:cubicBezTo>
                  <a:pt x="118" y="45"/>
                  <a:pt x="118" y="45"/>
                  <a:pt x="119" y="45"/>
                </a:cubicBezTo>
                <a:cubicBezTo>
                  <a:pt x="120" y="46"/>
                  <a:pt x="121" y="47"/>
                  <a:pt x="122" y="48"/>
                </a:cubicBezTo>
                <a:close/>
                <a:moveTo>
                  <a:pt x="65" y="45"/>
                </a:moveTo>
                <a:cubicBezTo>
                  <a:pt x="65" y="45"/>
                  <a:pt x="65" y="45"/>
                  <a:pt x="66" y="46"/>
                </a:cubicBezTo>
                <a:cubicBezTo>
                  <a:pt x="66" y="46"/>
                  <a:pt x="67" y="47"/>
                  <a:pt x="68" y="47"/>
                </a:cubicBezTo>
                <a:cubicBezTo>
                  <a:pt x="66" y="48"/>
                  <a:pt x="65" y="49"/>
                  <a:pt x="64" y="50"/>
                </a:cubicBezTo>
                <a:cubicBezTo>
                  <a:pt x="64" y="50"/>
                  <a:pt x="64" y="50"/>
                  <a:pt x="64" y="49"/>
                </a:cubicBezTo>
                <a:cubicBezTo>
                  <a:pt x="63" y="49"/>
                  <a:pt x="62" y="48"/>
                  <a:pt x="62" y="48"/>
                </a:cubicBezTo>
                <a:cubicBezTo>
                  <a:pt x="63" y="47"/>
                  <a:pt x="64" y="46"/>
                  <a:pt x="65" y="45"/>
                </a:cubicBezTo>
                <a:close/>
                <a:moveTo>
                  <a:pt x="114" y="42"/>
                </a:moveTo>
                <a:cubicBezTo>
                  <a:pt x="112" y="44"/>
                  <a:pt x="109" y="45"/>
                  <a:pt x="106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4" y="45"/>
                  <a:pt x="72" y="44"/>
                  <a:pt x="70" y="42"/>
                </a:cubicBezTo>
                <a:cubicBezTo>
                  <a:pt x="69" y="40"/>
                  <a:pt x="68" y="39"/>
                  <a:pt x="68" y="37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9"/>
                  <a:pt x="74" y="6"/>
                  <a:pt x="79" y="6"/>
                </a:cubicBezTo>
                <a:cubicBezTo>
                  <a:pt x="105" y="6"/>
                  <a:pt x="105" y="6"/>
                  <a:pt x="105" y="6"/>
                </a:cubicBezTo>
                <a:cubicBezTo>
                  <a:pt x="110" y="6"/>
                  <a:pt x="114" y="9"/>
                  <a:pt x="114" y="13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116" y="39"/>
                  <a:pt x="115" y="40"/>
                  <a:pt x="114" y="42"/>
                </a:cubicBezTo>
                <a:close/>
                <a:moveTo>
                  <a:pt x="63" y="37"/>
                </a:moveTo>
                <a:cubicBezTo>
                  <a:pt x="62" y="41"/>
                  <a:pt x="58" y="45"/>
                  <a:pt x="52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0" y="45"/>
                  <a:pt x="18" y="44"/>
                  <a:pt x="16" y="42"/>
                </a:cubicBezTo>
                <a:cubicBezTo>
                  <a:pt x="15" y="41"/>
                  <a:pt x="15" y="39"/>
                  <a:pt x="15" y="38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9"/>
                  <a:pt x="26" y="6"/>
                  <a:pt x="31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9" y="6"/>
                  <a:pt x="61" y="6"/>
                  <a:pt x="63" y="8"/>
                </a:cubicBezTo>
                <a:cubicBezTo>
                  <a:pt x="64" y="9"/>
                  <a:pt x="64" y="11"/>
                  <a:pt x="64" y="13"/>
                </a:cubicBezTo>
                <a:lnTo>
                  <a:pt x="63" y="37"/>
                </a:lnTo>
                <a:close/>
                <a:moveTo>
                  <a:pt x="67" y="58"/>
                </a:moveTo>
                <a:cubicBezTo>
                  <a:pt x="67" y="54"/>
                  <a:pt x="72" y="50"/>
                  <a:pt x="77" y="50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12" y="50"/>
                  <a:pt x="116" y="54"/>
                  <a:pt x="117" y="58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3"/>
                  <a:pt x="117" y="85"/>
                  <a:pt x="116" y="86"/>
                </a:cubicBezTo>
                <a:cubicBezTo>
                  <a:pt x="114" y="88"/>
                  <a:pt x="111" y="89"/>
                  <a:pt x="107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2" y="89"/>
                  <a:pt x="68" y="88"/>
                  <a:pt x="67" y="86"/>
                </a:cubicBezTo>
                <a:cubicBezTo>
                  <a:pt x="65" y="85"/>
                  <a:pt x="65" y="83"/>
                  <a:pt x="65" y="82"/>
                </a:cubicBezTo>
                <a:lnTo>
                  <a:pt x="67" y="58"/>
                </a:lnTo>
                <a:close/>
              </a:path>
            </a:pathLst>
          </a:custGeom>
          <a:solidFill>
            <a:srgbClr val="493F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6" name="Freeform 52">
            <a:extLst>
              <a:ext uri="{FF2B5EF4-FFF2-40B4-BE49-F238E27FC236}">
                <a16:creationId xmlns:a16="http://schemas.microsoft.com/office/drawing/2014/main" id="{EEF069FD-670D-1B98-903C-5B65AA54C0D7}"/>
              </a:ext>
            </a:extLst>
          </p:cNvPr>
          <p:cNvSpPr>
            <a:spLocks noEditPoints="1"/>
          </p:cNvSpPr>
          <p:nvPr/>
        </p:nvSpPr>
        <p:spPr bwMode="auto">
          <a:xfrm>
            <a:off x="3919538" y="3805238"/>
            <a:ext cx="827087" cy="833437"/>
          </a:xfrm>
          <a:custGeom>
            <a:avLst/>
            <a:gdLst>
              <a:gd name="T0" fmla="*/ 2147483646 w 185"/>
              <a:gd name="T1" fmla="*/ 2147483646 h 186"/>
              <a:gd name="T2" fmla="*/ 0 w 185"/>
              <a:gd name="T3" fmla="*/ 2147483646 h 186"/>
              <a:gd name="T4" fmla="*/ 2147483646 w 185"/>
              <a:gd name="T5" fmla="*/ 2147483646 h 186"/>
              <a:gd name="T6" fmla="*/ 2147483646 w 185"/>
              <a:gd name="T7" fmla="*/ 2147483646 h 186"/>
              <a:gd name="T8" fmla="*/ 2147483646 w 185"/>
              <a:gd name="T9" fmla="*/ 2147483646 h 186"/>
              <a:gd name="T10" fmla="*/ 2147483646 w 185"/>
              <a:gd name="T11" fmla="*/ 2147483646 h 186"/>
              <a:gd name="T12" fmla="*/ 2147483646 w 185"/>
              <a:gd name="T13" fmla="*/ 2147483646 h 186"/>
              <a:gd name="T14" fmla="*/ 2147483646 w 185"/>
              <a:gd name="T15" fmla="*/ 2147483646 h 186"/>
              <a:gd name="T16" fmla="*/ 2147483646 w 185"/>
              <a:gd name="T17" fmla="*/ 2147483646 h 186"/>
              <a:gd name="T18" fmla="*/ 2147483646 w 185"/>
              <a:gd name="T19" fmla="*/ 2147483646 h 186"/>
              <a:gd name="T20" fmla="*/ 2147483646 w 185"/>
              <a:gd name="T21" fmla="*/ 2147483646 h 186"/>
              <a:gd name="T22" fmla="*/ 2147483646 w 185"/>
              <a:gd name="T23" fmla="*/ 2147483646 h 186"/>
              <a:gd name="T24" fmla="*/ 2147483646 w 185"/>
              <a:gd name="T25" fmla="*/ 2147483646 h 186"/>
              <a:gd name="T26" fmla="*/ 2147483646 w 185"/>
              <a:gd name="T27" fmla="*/ 2147483646 h 186"/>
              <a:gd name="T28" fmla="*/ 2147483646 w 185"/>
              <a:gd name="T29" fmla="*/ 2147483646 h 186"/>
              <a:gd name="T30" fmla="*/ 2147483646 w 185"/>
              <a:gd name="T31" fmla="*/ 2147483646 h 186"/>
              <a:gd name="T32" fmla="*/ 2147483646 w 185"/>
              <a:gd name="T33" fmla="*/ 2147483646 h 186"/>
              <a:gd name="T34" fmla="*/ 2147483646 w 185"/>
              <a:gd name="T35" fmla="*/ 2147483646 h 186"/>
              <a:gd name="T36" fmla="*/ 2147483646 w 185"/>
              <a:gd name="T37" fmla="*/ 2147483646 h 186"/>
              <a:gd name="T38" fmla="*/ 2147483646 w 185"/>
              <a:gd name="T39" fmla="*/ 2147483646 h 186"/>
              <a:gd name="T40" fmla="*/ 2147483646 w 185"/>
              <a:gd name="T41" fmla="*/ 2147483646 h 186"/>
              <a:gd name="T42" fmla="*/ 2147483646 w 185"/>
              <a:gd name="T43" fmla="*/ 2147483646 h 186"/>
              <a:gd name="T44" fmla="*/ 2147483646 w 185"/>
              <a:gd name="T45" fmla="*/ 2147483646 h 186"/>
              <a:gd name="T46" fmla="*/ 2147483646 w 185"/>
              <a:gd name="T47" fmla="*/ 2147483646 h 186"/>
              <a:gd name="T48" fmla="*/ 2147483646 w 185"/>
              <a:gd name="T49" fmla="*/ 2147483646 h 186"/>
              <a:gd name="T50" fmla="*/ 2147483646 w 185"/>
              <a:gd name="T51" fmla="*/ 2147483646 h 186"/>
              <a:gd name="T52" fmla="*/ 2147483646 w 185"/>
              <a:gd name="T53" fmla="*/ 2147483646 h 186"/>
              <a:gd name="T54" fmla="*/ 2147483646 w 185"/>
              <a:gd name="T55" fmla="*/ 2147483646 h 186"/>
              <a:gd name="T56" fmla="*/ 2147483646 w 185"/>
              <a:gd name="T57" fmla="*/ 2147483646 h 186"/>
              <a:gd name="T58" fmla="*/ 2147483646 w 185"/>
              <a:gd name="T59" fmla="*/ 2147483646 h 186"/>
              <a:gd name="T60" fmla="*/ 2147483646 w 185"/>
              <a:gd name="T61" fmla="*/ 2147483646 h 186"/>
              <a:gd name="T62" fmla="*/ 2147483646 w 185"/>
              <a:gd name="T63" fmla="*/ 2147483646 h 186"/>
              <a:gd name="T64" fmla="*/ 2147483646 w 185"/>
              <a:gd name="T65" fmla="*/ 2147483646 h 186"/>
              <a:gd name="T66" fmla="*/ 2147483646 w 185"/>
              <a:gd name="T67" fmla="*/ 2147483646 h 186"/>
              <a:gd name="T68" fmla="*/ 2147483646 w 185"/>
              <a:gd name="T69" fmla="*/ 2147483646 h 186"/>
              <a:gd name="T70" fmla="*/ 2147483646 w 185"/>
              <a:gd name="T71" fmla="*/ 2147483646 h 186"/>
              <a:gd name="T72" fmla="*/ 2147483646 w 185"/>
              <a:gd name="T73" fmla="*/ 2147483646 h 18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5" h="186">
                <a:moveTo>
                  <a:pt x="29" y="93"/>
                </a:moveTo>
                <a:cubicBezTo>
                  <a:pt x="29" y="94"/>
                  <a:pt x="28" y="96"/>
                  <a:pt x="26" y="96"/>
                </a:cubicBezTo>
                <a:cubicBezTo>
                  <a:pt x="3" y="96"/>
                  <a:pt x="3" y="96"/>
                  <a:pt x="3" y="96"/>
                </a:cubicBezTo>
                <a:cubicBezTo>
                  <a:pt x="1" y="96"/>
                  <a:pt x="0" y="94"/>
                  <a:pt x="0" y="93"/>
                </a:cubicBezTo>
                <a:cubicBezTo>
                  <a:pt x="0" y="91"/>
                  <a:pt x="1" y="90"/>
                  <a:pt x="3" y="90"/>
                </a:cubicBezTo>
                <a:cubicBezTo>
                  <a:pt x="26" y="90"/>
                  <a:pt x="26" y="90"/>
                  <a:pt x="26" y="90"/>
                </a:cubicBezTo>
                <a:cubicBezTo>
                  <a:pt x="28" y="90"/>
                  <a:pt x="29" y="91"/>
                  <a:pt x="29" y="93"/>
                </a:cubicBezTo>
                <a:close/>
                <a:moveTo>
                  <a:pt x="44" y="138"/>
                </a:moveTo>
                <a:cubicBezTo>
                  <a:pt x="31" y="150"/>
                  <a:pt x="31" y="150"/>
                  <a:pt x="31" y="150"/>
                </a:cubicBezTo>
                <a:cubicBezTo>
                  <a:pt x="30" y="151"/>
                  <a:pt x="30" y="152"/>
                  <a:pt x="30" y="153"/>
                </a:cubicBezTo>
                <a:cubicBezTo>
                  <a:pt x="30" y="153"/>
                  <a:pt x="30" y="154"/>
                  <a:pt x="31" y="155"/>
                </a:cubicBezTo>
                <a:cubicBezTo>
                  <a:pt x="31" y="155"/>
                  <a:pt x="32" y="156"/>
                  <a:pt x="33" y="156"/>
                </a:cubicBezTo>
                <a:cubicBezTo>
                  <a:pt x="34" y="156"/>
                  <a:pt x="34" y="155"/>
                  <a:pt x="35" y="155"/>
                </a:cubicBezTo>
                <a:cubicBezTo>
                  <a:pt x="48" y="142"/>
                  <a:pt x="48" y="142"/>
                  <a:pt x="48" y="142"/>
                </a:cubicBezTo>
                <a:cubicBezTo>
                  <a:pt x="49" y="141"/>
                  <a:pt x="49" y="139"/>
                  <a:pt x="48" y="138"/>
                </a:cubicBezTo>
                <a:cubicBezTo>
                  <a:pt x="47" y="136"/>
                  <a:pt x="45" y="136"/>
                  <a:pt x="44" y="138"/>
                </a:cubicBezTo>
                <a:close/>
                <a:moveTo>
                  <a:pt x="44" y="48"/>
                </a:moveTo>
                <a:cubicBezTo>
                  <a:pt x="44" y="48"/>
                  <a:pt x="45" y="49"/>
                  <a:pt x="46" y="49"/>
                </a:cubicBezTo>
                <a:cubicBezTo>
                  <a:pt x="46" y="49"/>
                  <a:pt x="47" y="48"/>
                  <a:pt x="48" y="48"/>
                </a:cubicBezTo>
                <a:cubicBezTo>
                  <a:pt x="49" y="47"/>
                  <a:pt x="49" y="45"/>
                  <a:pt x="48" y="44"/>
                </a:cubicBezTo>
                <a:cubicBezTo>
                  <a:pt x="35" y="31"/>
                  <a:pt x="35" y="31"/>
                  <a:pt x="35" y="31"/>
                </a:cubicBezTo>
                <a:cubicBezTo>
                  <a:pt x="34" y="30"/>
                  <a:pt x="32" y="30"/>
                  <a:pt x="31" y="31"/>
                </a:cubicBezTo>
                <a:cubicBezTo>
                  <a:pt x="30" y="31"/>
                  <a:pt x="30" y="32"/>
                  <a:pt x="30" y="33"/>
                </a:cubicBezTo>
                <a:cubicBezTo>
                  <a:pt x="30" y="34"/>
                  <a:pt x="30" y="34"/>
                  <a:pt x="31" y="35"/>
                </a:cubicBezTo>
                <a:lnTo>
                  <a:pt x="44" y="48"/>
                </a:lnTo>
                <a:close/>
                <a:moveTo>
                  <a:pt x="93" y="29"/>
                </a:moveTo>
                <a:cubicBezTo>
                  <a:pt x="94" y="29"/>
                  <a:pt x="96" y="28"/>
                  <a:pt x="96" y="26"/>
                </a:cubicBezTo>
                <a:cubicBezTo>
                  <a:pt x="96" y="3"/>
                  <a:pt x="96" y="3"/>
                  <a:pt x="96" y="3"/>
                </a:cubicBezTo>
                <a:cubicBezTo>
                  <a:pt x="96" y="1"/>
                  <a:pt x="94" y="0"/>
                  <a:pt x="93" y="0"/>
                </a:cubicBezTo>
                <a:cubicBezTo>
                  <a:pt x="91" y="0"/>
                  <a:pt x="90" y="1"/>
                  <a:pt x="90" y="3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8"/>
                  <a:pt x="91" y="29"/>
                  <a:pt x="93" y="29"/>
                </a:cubicBezTo>
                <a:close/>
                <a:moveTo>
                  <a:pt x="150" y="93"/>
                </a:moveTo>
                <a:cubicBezTo>
                  <a:pt x="150" y="124"/>
                  <a:pt x="124" y="150"/>
                  <a:pt x="93" y="150"/>
                </a:cubicBezTo>
                <a:cubicBezTo>
                  <a:pt x="61" y="150"/>
                  <a:pt x="35" y="124"/>
                  <a:pt x="35" y="93"/>
                </a:cubicBezTo>
                <a:cubicBezTo>
                  <a:pt x="35" y="61"/>
                  <a:pt x="61" y="35"/>
                  <a:pt x="93" y="35"/>
                </a:cubicBezTo>
                <a:cubicBezTo>
                  <a:pt x="124" y="35"/>
                  <a:pt x="150" y="61"/>
                  <a:pt x="150" y="93"/>
                </a:cubicBezTo>
                <a:close/>
                <a:moveTo>
                  <a:pt x="93" y="41"/>
                </a:moveTo>
                <a:cubicBezTo>
                  <a:pt x="64" y="41"/>
                  <a:pt x="41" y="64"/>
                  <a:pt x="41" y="93"/>
                </a:cubicBezTo>
                <a:cubicBezTo>
                  <a:pt x="41" y="121"/>
                  <a:pt x="64" y="144"/>
                  <a:pt x="93" y="144"/>
                </a:cubicBezTo>
                <a:cubicBezTo>
                  <a:pt x="121" y="144"/>
                  <a:pt x="144" y="121"/>
                  <a:pt x="144" y="93"/>
                </a:cubicBezTo>
                <a:cubicBezTo>
                  <a:pt x="144" y="64"/>
                  <a:pt x="121" y="41"/>
                  <a:pt x="93" y="41"/>
                </a:cubicBezTo>
                <a:close/>
                <a:moveTo>
                  <a:pt x="93" y="156"/>
                </a:moveTo>
                <a:cubicBezTo>
                  <a:pt x="91" y="156"/>
                  <a:pt x="90" y="157"/>
                  <a:pt x="90" y="159"/>
                </a:cubicBezTo>
                <a:cubicBezTo>
                  <a:pt x="90" y="182"/>
                  <a:pt x="90" y="182"/>
                  <a:pt x="90" y="182"/>
                </a:cubicBezTo>
                <a:cubicBezTo>
                  <a:pt x="90" y="184"/>
                  <a:pt x="91" y="186"/>
                  <a:pt x="93" y="186"/>
                </a:cubicBezTo>
                <a:cubicBezTo>
                  <a:pt x="94" y="186"/>
                  <a:pt x="96" y="184"/>
                  <a:pt x="96" y="182"/>
                </a:cubicBezTo>
                <a:cubicBezTo>
                  <a:pt x="96" y="159"/>
                  <a:pt x="96" y="159"/>
                  <a:pt x="96" y="159"/>
                </a:cubicBezTo>
                <a:cubicBezTo>
                  <a:pt x="96" y="157"/>
                  <a:pt x="94" y="156"/>
                  <a:pt x="93" y="156"/>
                </a:cubicBezTo>
                <a:close/>
                <a:moveTo>
                  <a:pt x="142" y="138"/>
                </a:moveTo>
                <a:cubicBezTo>
                  <a:pt x="141" y="136"/>
                  <a:pt x="139" y="136"/>
                  <a:pt x="137" y="138"/>
                </a:cubicBezTo>
                <a:cubicBezTo>
                  <a:pt x="136" y="139"/>
                  <a:pt x="136" y="141"/>
                  <a:pt x="137" y="142"/>
                </a:cubicBezTo>
                <a:cubicBezTo>
                  <a:pt x="150" y="155"/>
                  <a:pt x="150" y="155"/>
                  <a:pt x="150" y="155"/>
                </a:cubicBezTo>
                <a:cubicBezTo>
                  <a:pt x="151" y="155"/>
                  <a:pt x="152" y="156"/>
                  <a:pt x="152" y="156"/>
                </a:cubicBezTo>
                <a:cubicBezTo>
                  <a:pt x="153" y="156"/>
                  <a:pt x="154" y="155"/>
                  <a:pt x="155" y="155"/>
                </a:cubicBezTo>
                <a:cubicBezTo>
                  <a:pt x="155" y="154"/>
                  <a:pt x="155" y="153"/>
                  <a:pt x="155" y="153"/>
                </a:cubicBezTo>
                <a:cubicBezTo>
                  <a:pt x="155" y="152"/>
                  <a:pt x="155" y="151"/>
                  <a:pt x="155" y="150"/>
                </a:cubicBezTo>
                <a:lnTo>
                  <a:pt x="142" y="138"/>
                </a:lnTo>
                <a:close/>
                <a:moveTo>
                  <a:pt x="150" y="31"/>
                </a:moveTo>
                <a:cubicBezTo>
                  <a:pt x="137" y="44"/>
                  <a:pt x="137" y="44"/>
                  <a:pt x="137" y="44"/>
                </a:cubicBezTo>
                <a:cubicBezTo>
                  <a:pt x="136" y="45"/>
                  <a:pt x="136" y="47"/>
                  <a:pt x="137" y="48"/>
                </a:cubicBezTo>
                <a:cubicBezTo>
                  <a:pt x="138" y="48"/>
                  <a:pt x="139" y="49"/>
                  <a:pt x="140" y="49"/>
                </a:cubicBezTo>
                <a:cubicBezTo>
                  <a:pt x="140" y="49"/>
                  <a:pt x="141" y="48"/>
                  <a:pt x="142" y="48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55" y="34"/>
                  <a:pt x="155" y="34"/>
                  <a:pt x="155" y="33"/>
                </a:cubicBezTo>
                <a:cubicBezTo>
                  <a:pt x="155" y="32"/>
                  <a:pt x="155" y="31"/>
                  <a:pt x="155" y="31"/>
                </a:cubicBezTo>
                <a:cubicBezTo>
                  <a:pt x="153" y="30"/>
                  <a:pt x="151" y="30"/>
                  <a:pt x="150" y="31"/>
                </a:cubicBezTo>
                <a:close/>
                <a:moveTo>
                  <a:pt x="182" y="90"/>
                </a:moveTo>
                <a:cubicBezTo>
                  <a:pt x="159" y="90"/>
                  <a:pt x="159" y="90"/>
                  <a:pt x="159" y="90"/>
                </a:cubicBezTo>
                <a:cubicBezTo>
                  <a:pt x="157" y="90"/>
                  <a:pt x="156" y="91"/>
                  <a:pt x="156" y="93"/>
                </a:cubicBezTo>
                <a:cubicBezTo>
                  <a:pt x="156" y="94"/>
                  <a:pt x="157" y="96"/>
                  <a:pt x="159" y="96"/>
                </a:cubicBezTo>
                <a:cubicBezTo>
                  <a:pt x="182" y="96"/>
                  <a:pt x="182" y="96"/>
                  <a:pt x="182" y="96"/>
                </a:cubicBezTo>
                <a:cubicBezTo>
                  <a:pt x="184" y="96"/>
                  <a:pt x="185" y="94"/>
                  <a:pt x="185" y="93"/>
                </a:cubicBezTo>
                <a:cubicBezTo>
                  <a:pt x="185" y="91"/>
                  <a:pt x="184" y="90"/>
                  <a:pt x="182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7" name="Freeform 53">
            <a:extLst>
              <a:ext uri="{FF2B5EF4-FFF2-40B4-BE49-F238E27FC236}">
                <a16:creationId xmlns:a16="http://schemas.microsoft.com/office/drawing/2014/main" id="{63F4B9AA-1E9A-E79A-A61F-999ECF0820EE}"/>
              </a:ext>
            </a:extLst>
          </p:cNvPr>
          <p:cNvSpPr>
            <a:spLocks noEditPoints="1"/>
          </p:cNvSpPr>
          <p:nvPr/>
        </p:nvSpPr>
        <p:spPr bwMode="auto">
          <a:xfrm>
            <a:off x="5140325" y="4879975"/>
            <a:ext cx="484188" cy="711200"/>
          </a:xfrm>
          <a:custGeom>
            <a:avLst/>
            <a:gdLst>
              <a:gd name="T0" fmla="*/ 2147483646 w 108"/>
              <a:gd name="T1" fmla="*/ 2147483646 h 159"/>
              <a:gd name="T2" fmla="*/ 2147483646 w 108"/>
              <a:gd name="T3" fmla="*/ 2147483646 h 159"/>
              <a:gd name="T4" fmla="*/ 2147483646 w 108"/>
              <a:gd name="T5" fmla="*/ 2147483646 h 159"/>
              <a:gd name="T6" fmla="*/ 2147483646 w 108"/>
              <a:gd name="T7" fmla="*/ 2147483646 h 159"/>
              <a:gd name="T8" fmla="*/ 2147483646 w 108"/>
              <a:gd name="T9" fmla="*/ 2147483646 h 159"/>
              <a:gd name="T10" fmla="*/ 2147483646 w 108"/>
              <a:gd name="T11" fmla="*/ 2147483646 h 159"/>
              <a:gd name="T12" fmla="*/ 2147483646 w 108"/>
              <a:gd name="T13" fmla="*/ 2147483646 h 159"/>
              <a:gd name="T14" fmla="*/ 2147483646 w 108"/>
              <a:gd name="T15" fmla="*/ 2147483646 h 159"/>
              <a:gd name="T16" fmla="*/ 2147483646 w 108"/>
              <a:gd name="T17" fmla="*/ 2147483646 h 159"/>
              <a:gd name="T18" fmla="*/ 0 w 108"/>
              <a:gd name="T19" fmla="*/ 2147483646 h 159"/>
              <a:gd name="T20" fmla="*/ 2147483646 w 108"/>
              <a:gd name="T21" fmla="*/ 2147483646 h 159"/>
              <a:gd name="T22" fmla="*/ 2147483646 w 108"/>
              <a:gd name="T23" fmla="*/ 2147483646 h 159"/>
              <a:gd name="T24" fmla="*/ 2147483646 w 108"/>
              <a:gd name="T25" fmla="*/ 2147483646 h 159"/>
              <a:gd name="T26" fmla="*/ 2147483646 w 108"/>
              <a:gd name="T27" fmla="*/ 2147483646 h 159"/>
              <a:gd name="T28" fmla="*/ 2147483646 w 108"/>
              <a:gd name="T29" fmla="*/ 2147483646 h 159"/>
              <a:gd name="T30" fmla="*/ 2147483646 w 108"/>
              <a:gd name="T31" fmla="*/ 2147483646 h 159"/>
              <a:gd name="T32" fmla="*/ 2147483646 w 108"/>
              <a:gd name="T33" fmla="*/ 2147483646 h 159"/>
              <a:gd name="T34" fmla="*/ 2147483646 w 108"/>
              <a:gd name="T35" fmla="*/ 2147483646 h 159"/>
              <a:gd name="T36" fmla="*/ 2147483646 w 108"/>
              <a:gd name="T37" fmla="*/ 2147483646 h 159"/>
              <a:gd name="T38" fmla="*/ 2147483646 w 108"/>
              <a:gd name="T39" fmla="*/ 2147483646 h 159"/>
              <a:gd name="T40" fmla="*/ 2147483646 w 108"/>
              <a:gd name="T41" fmla="*/ 2147483646 h 159"/>
              <a:gd name="T42" fmla="*/ 2147483646 w 108"/>
              <a:gd name="T43" fmla="*/ 2147483646 h 159"/>
              <a:gd name="T44" fmla="*/ 2147483646 w 108"/>
              <a:gd name="T45" fmla="*/ 2147483646 h 159"/>
              <a:gd name="T46" fmla="*/ 2147483646 w 108"/>
              <a:gd name="T47" fmla="*/ 2147483646 h 159"/>
              <a:gd name="T48" fmla="*/ 2147483646 w 108"/>
              <a:gd name="T49" fmla="*/ 2147483646 h 159"/>
              <a:gd name="T50" fmla="*/ 2147483646 w 108"/>
              <a:gd name="T51" fmla="*/ 2147483646 h 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8" h="159">
                <a:moveTo>
                  <a:pt x="19" y="105"/>
                </a:moveTo>
                <a:cubicBezTo>
                  <a:pt x="19" y="104"/>
                  <a:pt x="20" y="102"/>
                  <a:pt x="22" y="102"/>
                </a:cubicBezTo>
                <a:cubicBezTo>
                  <a:pt x="24" y="102"/>
                  <a:pt x="25" y="104"/>
                  <a:pt x="25" y="105"/>
                </a:cubicBezTo>
                <a:cubicBezTo>
                  <a:pt x="25" y="121"/>
                  <a:pt x="38" y="134"/>
                  <a:pt x="54" y="134"/>
                </a:cubicBezTo>
                <a:cubicBezTo>
                  <a:pt x="55" y="134"/>
                  <a:pt x="57" y="135"/>
                  <a:pt x="57" y="137"/>
                </a:cubicBezTo>
                <a:cubicBezTo>
                  <a:pt x="57" y="139"/>
                  <a:pt x="55" y="140"/>
                  <a:pt x="54" y="140"/>
                </a:cubicBezTo>
                <a:cubicBezTo>
                  <a:pt x="35" y="140"/>
                  <a:pt x="19" y="124"/>
                  <a:pt x="19" y="105"/>
                </a:cubicBezTo>
                <a:close/>
                <a:moveTo>
                  <a:pt x="108" y="105"/>
                </a:moveTo>
                <a:cubicBezTo>
                  <a:pt x="108" y="135"/>
                  <a:pt x="83" y="159"/>
                  <a:pt x="54" y="159"/>
                </a:cubicBezTo>
                <a:cubicBezTo>
                  <a:pt x="24" y="159"/>
                  <a:pt x="0" y="135"/>
                  <a:pt x="0" y="105"/>
                </a:cubicBezTo>
                <a:cubicBezTo>
                  <a:pt x="0" y="97"/>
                  <a:pt x="2" y="88"/>
                  <a:pt x="6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51" y="2"/>
                  <a:pt x="51" y="2"/>
                  <a:pt x="51" y="2"/>
                </a:cubicBezTo>
                <a:cubicBezTo>
                  <a:pt x="52" y="0"/>
                  <a:pt x="55" y="0"/>
                  <a:pt x="56" y="2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5" y="88"/>
                  <a:pt x="108" y="97"/>
                  <a:pt x="108" y="105"/>
                </a:cubicBezTo>
                <a:close/>
                <a:moveTo>
                  <a:pt x="11" y="82"/>
                </a:moveTo>
                <a:cubicBezTo>
                  <a:pt x="11" y="82"/>
                  <a:pt x="11" y="83"/>
                  <a:pt x="11" y="83"/>
                </a:cubicBezTo>
                <a:cubicBezTo>
                  <a:pt x="8" y="90"/>
                  <a:pt x="6" y="98"/>
                  <a:pt x="6" y="105"/>
                </a:cubicBezTo>
                <a:cubicBezTo>
                  <a:pt x="6" y="132"/>
                  <a:pt x="27" y="153"/>
                  <a:pt x="54" y="153"/>
                </a:cubicBezTo>
                <a:cubicBezTo>
                  <a:pt x="80" y="153"/>
                  <a:pt x="102" y="132"/>
                  <a:pt x="102" y="105"/>
                </a:cubicBezTo>
                <a:cubicBezTo>
                  <a:pt x="102" y="97"/>
                  <a:pt x="100" y="90"/>
                  <a:pt x="96" y="83"/>
                </a:cubicBezTo>
                <a:cubicBezTo>
                  <a:pt x="96" y="82"/>
                  <a:pt x="96" y="82"/>
                  <a:pt x="96" y="82"/>
                </a:cubicBezTo>
                <a:cubicBezTo>
                  <a:pt x="54" y="9"/>
                  <a:pt x="54" y="9"/>
                  <a:pt x="54" y="9"/>
                </a:cubicBezTo>
                <a:cubicBezTo>
                  <a:pt x="11" y="82"/>
                  <a:pt x="11" y="82"/>
                  <a:pt x="11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8" name="Freeform 54">
            <a:extLst>
              <a:ext uri="{FF2B5EF4-FFF2-40B4-BE49-F238E27FC236}">
                <a16:creationId xmlns:a16="http://schemas.microsoft.com/office/drawing/2014/main" id="{E3FB68B5-ABAB-51AC-9ED7-764E432458E9}"/>
              </a:ext>
            </a:extLst>
          </p:cNvPr>
          <p:cNvSpPr>
            <a:spLocks noEditPoints="1"/>
          </p:cNvSpPr>
          <p:nvPr/>
        </p:nvSpPr>
        <p:spPr bwMode="auto">
          <a:xfrm>
            <a:off x="6488113" y="4906963"/>
            <a:ext cx="733425" cy="703262"/>
          </a:xfrm>
          <a:custGeom>
            <a:avLst/>
            <a:gdLst>
              <a:gd name="T0" fmla="*/ 2147483646 w 164"/>
              <a:gd name="T1" fmla="*/ 2147483646 h 157"/>
              <a:gd name="T2" fmla="*/ 2147483646 w 164"/>
              <a:gd name="T3" fmla="*/ 2147483646 h 157"/>
              <a:gd name="T4" fmla="*/ 2147483646 w 164"/>
              <a:gd name="T5" fmla="*/ 2147483646 h 157"/>
              <a:gd name="T6" fmla="*/ 2147483646 w 164"/>
              <a:gd name="T7" fmla="*/ 2147483646 h 157"/>
              <a:gd name="T8" fmla="*/ 2147483646 w 164"/>
              <a:gd name="T9" fmla="*/ 2147483646 h 157"/>
              <a:gd name="T10" fmla="*/ 2147483646 w 164"/>
              <a:gd name="T11" fmla="*/ 2147483646 h 157"/>
              <a:gd name="T12" fmla="*/ 2147483646 w 164"/>
              <a:gd name="T13" fmla="*/ 2147483646 h 157"/>
              <a:gd name="T14" fmla="*/ 2147483646 w 164"/>
              <a:gd name="T15" fmla="*/ 2147483646 h 157"/>
              <a:gd name="T16" fmla="*/ 2147483646 w 164"/>
              <a:gd name="T17" fmla="*/ 2147483646 h 157"/>
              <a:gd name="T18" fmla="*/ 2147483646 w 164"/>
              <a:gd name="T19" fmla="*/ 2147483646 h 157"/>
              <a:gd name="T20" fmla="*/ 2147483646 w 164"/>
              <a:gd name="T21" fmla="*/ 2147483646 h 157"/>
              <a:gd name="T22" fmla="*/ 2147483646 w 164"/>
              <a:gd name="T23" fmla="*/ 2147483646 h 157"/>
              <a:gd name="T24" fmla="*/ 2147483646 w 164"/>
              <a:gd name="T25" fmla="*/ 2147483646 h 157"/>
              <a:gd name="T26" fmla="*/ 2147483646 w 164"/>
              <a:gd name="T27" fmla="*/ 2147483646 h 157"/>
              <a:gd name="T28" fmla="*/ 2147483646 w 164"/>
              <a:gd name="T29" fmla="*/ 2147483646 h 157"/>
              <a:gd name="T30" fmla="*/ 2147483646 w 164"/>
              <a:gd name="T31" fmla="*/ 2147483646 h 157"/>
              <a:gd name="T32" fmla="*/ 2147483646 w 164"/>
              <a:gd name="T33" fmla="*/ 2147483646 h 157"/>
              <a:gd name="T34" fmla="*/ 2147483646 w 164"/>
              <a:gd name="T35" fmla="*/ 2147483646 h 157"/>
              <a:gd name="T36" fmla="*/ 2147483646 w 164"/>
              <a:gd name="T37" fmla="*/ 2147483646 h 157"/>
              <a:gd name="T38" fmla="*/ 2147483646 w 164"/>
              <a:gd name="T39" fmla="*/ 2147483646 h 157"/>
              <a:gd name="T40" fmla="*/ 2147483646 w 164"/>
              <a:gd name="T41" fmla="*/ 2147483646 h 157"/>
              <a:gd name="T42" fmla="*/ 2147483646 w 164"/>
              <a:gd name="T43" fmla="*/ 2147483646 h 157"/>
              <a:gd name="T44" fmla="*/ 2147483646 w 164"/>
              <a:gd name="T45" fmla="*/ 2147483646 h 157"/>
              <a:gd name="T46" fmla="*/ 2147483646 w 164"/>
              <a:gd name="T47" fmla="*/ 2147483646 h 157"/>
              <a:gd name="T48" fmla="*/ 2147483646 w 164"/>
              <a:gd name="T49" fmla="*/ 2147483646 h 157"/>
              <a:gd name="T50" fmla="*/ 2147483646 w 164"/>
              <a:gd name="T51" fmla="*/ 2147483646 h 157"/>
              <a:gd name="T52" fmla="*/ 2147483646 w 164"/>
              <a:gd name="T53" fmla="*/ 2147483646 h 157"/>
              <a:gd name="T54" fmla="*/ 2147483646 w 164"/>
              <a:gd name="T55" fmla="*/ 2147483646 h 157"/>
              <a:gd name="T56" fmla="*/ 2147483646 w 164"/>
              <a:gd name="T57" fmla="*/ 2147483646 h 157"/>
              <a:gd name="T58" fmla="*/ 2147483646 w 164"/>
              <a:gd name="T59" fmla="*/ 2147483646 h 157"/>
              <a:gd name="T60" fmla="*/ 2147483646 w 164"/>
              <a:gd name="T61" fmla="*/ 0 h 157"/>
              <a:gd name="T62" fmla="*/ 2147483646 w 164"/>
              <a:gd name="T63" fmla="*/ 2147483646 h 157"/>
              <a:gd name="T64" fmla="*/ 0 w 164"/>
              <a:gd name="T65" fmla="*/ 2147483646 h 157"/>
              <a:gd name="T66" fmla="*/ 2147483646 w 164"/>
              <a:gd name="T67" fmla="*/ 2147483646 h 157"/>
              <a:gd name="T68" fmla="*/ 2147483646 w 164"/>
              <a:gd name="T69" fmla="*/ 2147483646 h 157"/>
              <a:gd name="T70" fmla="*/ 2147483646 w 164"/>
              <a:gd name="T71" fmla="*/ 2147483646 h 157"/>
              <a:gd name="T72" fmla="*/ 2147483646 w 164"/>
              <a:gd name="T73" fmla="*/ 2147483646 h 157"/>
              <a:gd name="T74" fmla="*/ 2147483646 w 164"/>
              <a:gd name="T75" fmla="*/ 2147483646 h 157"/>
              <a:gd name="T76" fmla="*/ 2147483646 w 164"/>
              <a:gd name="T77" fmla="*/ 2147483646 h 157"/>
              <a:gd name="T78" fmla="*/ 2147483646 w 164"/>
              <a:gd name="T79" fmla="*/ 2147483646 h 157"/>
              <a:gd name="T80" fmla="*/ 2147483646 w 164"/>
              <a:gd name="T81" fmla="*/ 2147483646 h 157"/>
              <a:gd name="T82" fmla="*/ 2147483646 w 164"/>
              <a:gd name="T83" fmla="*/ 2147483646 h 157"/>
              <a:gd name="T84" fmla="*/ 2147483646 w 164"/>
              <a:gd name="T85" fmla="*/ 2147483646 h 157"/>
              <a:gd name="T86" fmla="*/ 2147483646 w 164"/>
              <a:gd name="T87" fmla="*/ 2147483646 h 157"/>
              <a:gd name="T88" fmla="*/ 2147483646 w 164"/>
              <a:gd name="T89" fmla="*/ 2147483646 h 157"/>
              <a:gd name="T90" fmla="*/ 2147483646 w 164"/>
              <a:gd name="T91" fmla="*/ 2147483646 h 157"/>
              <a:gd name="T92" fmla="*/ 2147483646 w 164"/>
              <a:gd name="T93" fmla="*/ 2147483646 h 157"/>
              <a:gd name="T94" fmla="*/ 2147483646 w 164"/>
              <a:gd name="T95" fmla="*/ 2147483646 h 157"/>
              <a:gd name="T96" fmla="*/ 2147483646 w 164"/>
              <a:gd name="T97" fmla="*/ 2147483646 h 157"/>
              <a:gd name="T98" fmla="*/ 2147483646 w 164"/>
              <a:gd name="T99" fmla="*/ 2147483646 h 157"/>
              <a:gd name="T100" fmla="*/ 2147483646 w 164"/>
              <a:gd name="T101" fmla="*/ 2147483646 h 157"/>
              <a:gd name="T102" fmla="*/ 2147483646 w 164"/>
              <a:gd name="T103" fmla="*/ 2147483646 h 157"/>
              <a:gd name="T104" fmla="*/ 2147483646 w 164"/>
              <a:gd name="T105" fmla="*/ 2147483646 h 1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64" h="157">
                <a:moveTo>
                  <a:pt x="71" y="85"/>
                </a:moveTo>
                <a:cubicBezTo>
                  <a:pt x="71" y="154"/>
                  <a:pt x="71" y="154"/>
                  <a:pt x="71" y="154"/>
                </a:cubicBezTo>
                <a:cubicBezTo>
                  <a:pt x="71" y="156"/>
                  <a:pt x="70" y="157"/>
                  <a:pt x="68" y="157"/>
                </a:cubicBezTo>
                <a:cubicBezTo>
                  <a:pt x="67" y="157"/>
                  <a:pt x="65" y="156"/>
                  <a:pt x="65" y="154"/>
                </a:cubicBezTo>
                <a:cubicBezTo>
                  <a:pt x="65" y="85"/>
                  <a:pt x="65" y="85"/>
                  <a:pt x="65" y="85"/>
                </a:cubicBezTo>
                <a:cubicBezTo>
                  <a:pt x="65" y="83"/>
                  <a:pt x="67" y="82"/>
                  <a:pt x="68" y="82"/>
                </a:cubicBezTo>
                <a:cubicBezTo>
                  <a:pt x="70" y="82"/>
                  <a:pt x="71" y="83"/>
                  <a:pt x="71" y="85"/>
                </a:cubicBezTo>
                <a:close/>
                <a:moveTo>
                  <a:pt x="54" y="71"/>
                </a:moveTo>
                <a:cubicBezTo>
                  <a:pt x="52" y="71"/>
                  <a:pt x="51" y="72"/>
                  <a:pt x="51" y="74"/>
                </a:cubicBezTo>
                <a:cubicBezTo>
                  <a:pt x="51" y="143"/>
                  <a:pt x="51" y="143"/>
                  <a:pt x="51" y="143"/>
                </a:cubicBezTo>
                <a:cubicBezTo>
                  <a:pt x="51" y="144"/>
                  <a:pt x="52" y="146"/>
                  <a:pt x="54" y="146"/>
                </a:cubicBezTo>
                <a:cubicBezTo>
                  <a:pt x="55" y="146"/>
                  <a:pt x="57" y="144"/>
                  <a:pt x="57" y="143"/>
                </a:cubicBezTo>
                <a:cubicBezTo>
                  <a:pt x="57" y="74"/>
                  <a:pt x="57" y="74"/>
                  <a:pt x="57" y="74"/>
                </a:cubicBezTo>
                <a:cubicBezTo>
                  <a:pt x="57" y="72"/>
                  <a:pt x="55" y="71"/>
                  <a:pt x="54" y="71"/>
                </a:cubicBezTo>
                <a:close/>
                <a:moveTo>
                  <a:pt x="98" y="67"/>
                </a:moveTo>
                <a:cubicBezTo>
                  <a:pt x="96" y="67"/>
                  <a:pt x="95" y="69"/>
                  <a:pt x="95" y="70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41"/>
                  <a:pt x="96" y="142"/>
                  <a:pt x="98" y="142"/>
                </a:cubicBezTo>
                <a:cubicBezTo>
                  <a:pt x="100" y="142"/>
                  <a:pt x="101" y="141"/>
                  <a:pt x="101" y="139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69"/>
                  <a:pt x="100" y="67"/>
                  <a:pt x="98" y="67"/>
                </a:cubicBezTo>
                <a:close/>
                <a:moveTo>
                  <a:pt x="83" y="55"/>
                </a:moveTo>
                <a:cubicBezTo>
                  <a:pt x="82" y="55"/>
                  <a:pt x="80" y="57"/>
                  <a:pt x="80" y="58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80" y="129"/>
                  <a:pt x="82" y="130"/>
                  <a:pt x="83" y="130"/>
                </a:cubicBezTo>
                <a:cubicBezTo>
                  <a:pt x="85" y="130"/>
                  <a:pt x="86" y="129"/>
                  <a:pt x="86" y="127"/>
                </a:cubicBezTo>
                <a:cubicBezTo>
                  <a:pt x="86" y="58"/>
                  <a:pt x="86" y="58"/>
                  <a:pt x="86" y="58"/>
                </a:cubicBezTo>
                <a:cubicBezTo>
                  <a:pt x="86" y="57"/>
                  <a:pt x="85" y="55"/>
                  <a:pt x="83" y="55"/>
                </a:cubicBezTo>
                <a:close/>
                <a:moveTo>
                  <a:pt x="128" y="39"/>
                </a:moveTo>
                <a:cubicBezTo>
                  <a:pt x="116" y="39"/>
                  <a:pt x="116" y="39"/>
                  <a:pt x="116" y="39"/>
                </a:cubicBezTo>
                <a:cubicBezTo>
                  <a:pt x="114" y="17"/>
                  <a:pt x="96" y="0"/>
                  <a:pt x="73" y="0"/>
                </a:cubicBezTo>
                <a:cubicBezTo>
                  <a:pt x="51" y="0"/>
                  <a:pt x="32" y="17"/>
                  <a:pt x="31" y="40"/>
                </a:cubicBezTo>
                <a:cubicBezTo>
                  <a:pt x="13" y="43"/>
                  <a:pt x="0" y="58"/>
                  <a:pt x="0" y="75"/>
                </a:cubicBezTo>
                <a:cubicBezTo>
                  <a:pt x="0" y="95"/>
                  <a:pt x="16" y="111"/>
                  <a:pt x="36" y="111"/>
                </a:cubicBezTo>
                <a:cubicBezTo>
                  <a:pt x="37" y="111"/>
                  <a:pt x="39" y="110"/>
                  <a:pt x="39" y="108"/>
                </a:cubicBezTo>
                <a:cubicBezTo>
                  <a:pt x="39" y="107"/>
                  <a:pt x="37" y="105"/>
                  <a:pt x="36" y="105"/>
                </a:cubicBezTo>
                <a:cubicBezTo>
                  <a:pt x="19" y="105"/>
                  <a:pt x="6" y="92"/>
                  <a:pt x="6" y="75"/>
                </a:cubicBezTo>
                <a:cubicBezTo>
                  <a:pt x="6" y="60"/>
                  <a:pt x="18" y="47"/>
                  <a:pt x="34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6" y="45"/>
                  <a:pt x="37" y="44"/>
                  <a:pt x="37" y="42"/>
                </a:cubicBezTo>
                <a:cubicBezTo>
                  <a:pt x="37" y="22"/>
                  <a:pt x="53" y="6"/>
                  <a:pt x="73" y="6"/>
                </a:cubicBezTo>
                <a:cubicBezTo>
                  <a:pt x="93" y="6"/>
                  <a:pt x="109" y="22"/>
                  <a:pt x="110" y="41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44"/>
                  <a:pt x="111" y="45"/>
                  <a:pt x="113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44" y="45"/>
                  <a:pt x="158" y="59"/>
                  <a:pt x="158" y="75"/>
                </a:cubicBezTo>
                <a:cubicBezTo>
                  <a:pt x="158" y="92"/>
                  <a:pt x="144" y="105"/>
                  <a:pt x="128" y="105"/>
                </a:cubicBezTo>
                <a:cubicBezTo>
                  <a:pt x="112" y="105"/>
                  <a:pt x="112" y="105"/>
                  <a:pt x="112" y="105"/>
                </a:cubicBezTo>
                <a:cubicBezTo>
                  <a:pt x="110" y="105"/>
                  <a:pt x="109" y="107"/>
                  <a:pt x="109" y="108"/>
                </a:cubicBezTo>
                <a:cubicBezTo>
                  <a:pt x="109" y="110"/>
                  <a:pt x="110" y="111"/>
                  <a:pt x="112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48" y="111"/>
                  <a:pt x="164" y="95"/>
                  <a:pt x="164" y="75"/>
                </a:cubicBezTo>
                <a:cubicBezTo>
                  <a:pt x="164" y="55"/>
                  <a:pt x="148" y="39"/>
                  <a:pt x="128" y="39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9" name="Freeform 55">
            <a:extLst>
              <a:ext uri="{FF2B5EF4-FFF2-40B4-BE49-F238E27FC236}">
                <a16:creationId xmlns:a16="http://schemas.microsoft.com/office/drawing/2014/main" id="{03A58F01-022E-6E1B-1B2E-D91E1EF9493F}"/>
              </a:ext>
            </a:extLst>
          </p:cNvPr>
          <p:cNvSpPr>
            <a:spLocks noEditPoints="1"/>
          </p:cNvSpPr>
          <p:nvPr/>
        </p:nvSpPr>
        <p:spPr bwMode="auto">
          <a:xfrm>
            <a:off x="6510338" y="1463675"/>
            <a:ext cx="630237" cy="725488"/>
          </a:xfrm>
          <a:custGeom>
            <a:avLst/>
            <a:gdLst>
              <a:gd name="T0" fmla="*/ 2147483646 w 141"/>
              <a:gd name="T1" fmla="*/ 2147483646 h 162"/>
              <a:gd name="T2" fmla="*/ 2147483646 w 141"/>
              <a:gd name="T3" fmla="*/ 2147483646 h 162"/>
              <a:gd name="T4" fmla="*/ 2147483646 w 141"/>
              <a:gd name="T5" fmla="*/ 0 h 162"/>
              <a:gd name="T6" fmla="*/ 2147483646 w 141"/>
              <a:gd name="T7" fmla="*/ 2147483646 h 162"/>
              <a:gd name="T8" fmla="*/ 2147483646 w 141"/>
              <a:gd name="T9" fmla="*/ 2147483646 h 162"/>
              <a:gd name="T10" fmla="*/ 0 w 141"/>
              <a:gd name="T11" fmla="*/ 2147483646 h 162"/>
              <a:gd name="T12" fmla="*/ 2147483646 w 141"/>
              <a:gd name="T13" fmla="*/ 2147483646 h 162"/>
              <a:gd name="T14" fmla="*/ 2147483646 w 141"/>
              <a:gd name="T15" fmla="*/ 2147483646 h 162"/>
              <a:gd name="T16" fmla="*/ 2147483646 w 141"/>
              <a:gd name="T17" fmla="*/ 2147483646 h 162"/>
              <a:gd name="T18" fmla="*/ 2147483646 w 141"/>
              <a:gd name="T19" fmla="*/ 2147483646 h 162"/>
              <a:gd name="T20" fmla="*/ 2147483646 w 141"/>
              <a:gd name="T21" fmla="*/ 2147483646 h 162"/>
              <a:gd name="T22" fmla="*/ 2147483646 w 141"/>
              <a:gd name="T23" fmla="*/ 2147483646 h 162"/>
              <a:gd name="T24" fmla="*/ 2147483646 w 141"/>
              <a:gd name="T25" fmla="*/ 2147483646 h 162"/>
              <a:gd name="T26" fmla="*/ 2147483646 w 141"/>
              <a:gd name="T27" fmla="*/ 2147483646 h 162"/>
              <a:gd name="T28" fmla="*/ 2147483646 w 141"/>
              <a:gd name="T29" fmla="*/ 2147483646 h 162"/>
              <a:gd name="T30" fmla="*/ 2147483646 w 141"/>
              <a:gd name="T31" fmla="*/ 2147483646 h 162"/>
              <a:gd name="T32" fmla="*/ 2147483646 w 141"/>
              <a:gd name="T33" fmla="*/ 2147483646 h 162"/>
              <a:gd name="T34" fmla="*/ 2147483646 w 141"/>
              <a:gd name="T35" fmla="*/ 2147483646 h 162"/>
              <a:gd name="T36" fmla="*/ 2147483646 w 141"/>
              <a:gd name="T37" fmla="*/ 2147483646 h 162"/>
              <a:gd name="T38" fmla="*/ 2147483646 w 141"/>
              <a:gd name="T39" fmla="*/ 2147483646 h 162"/>
              <a:gd name="T40" fmla="*/ 2147483646 w 141"/>
              <a:gd name="T41" fmla="*/ 2147483646 h 162"/>
              <a:gd name="T42" fmla="*/ 2147483646 w 141"/>
              <a:gd name="T43" fmla="*/ 2147483646 h 162"/>
              <a:gd name="T44" fmla="*/ 2147483646 w 141"/>
              <a:gd name="T45" fmla="*/ 2147483646 h 162"/>
              <a:gd name="T46" fmla="*/ 2147483646 w 141"/>
              <a:gd name="T47" fmla="*/ 2147483646 h 162"/>
              <a:gd name="T48" fmla="*/ 2147483646 w 141"/>
              <a:gd name="T49" fmla="*/ 2147483646 h 162"/>
              <a:gd name="T50" fmla="*/ 2147483646 w 141"/>
              <a:gd name="T51" fmla="*/ 2147483646 h 162"/>
              <a:gd name="T52" fmla="*/ 2147483646 w 141"/>
              <a:gd name="T53" fmla="*/ 2147483646 h 162"/>
              <a:gd name="T54" fmla="*/ 2147483646 w 141"/>
              <a:gd name="T55" fmla="*/ 2147483646 h 162"/>
              <a:gd name="T56" fmla="*/ 2147483646 w 141"/>
              <a:gd name="T57" fmla="*/ 2147483646 h 162"/>
              <a:gd name="T58" fmla="*/ 2147483646 w 141"/>
              <a:gd name="T59" fmla="*/ 2147483646 h 162"/>
              <a:gd name="T60" fmla="*/ 2147483646 w 141"/>
              <a:gd name="T61" fmla="*/ 2147483646 h 162"/>
              <a:gd name="T62" fmla="*/ 2147483646 w 141"/>
              <a:gd name="T63" fmla="*/ 2147483646 h 1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1" h="162">
                <a:moveTo>
                  <a:pt x="107" y="46"/>
                </a:moveTo>
                <a:cubicBezTo>
                  <a:pt x="108" y="43"/>
                  <a:pt x="108" y="40"/>
                  <a:pt x="108" y="37"/>
                </a:cubicBezTo>
                <a:cubicBezTo>
                  <a:pt x="108" y="16"/>
                  <a:pt x="91" y="0"/>
                  <a:pt x="71" y="0"/>
                </a:cubicBezTo>
                <a:cubicBezTo>
                  <a:pt x="50" y="0"/>
                  <a:pt x="33" y="16"/>
                  <a:pt x="33" y="37"/>
                </a:cubicBezTo>
                <a:cubicBezTo>
                  <a:pt x="33" y="40"/>
                  <a:pt x="33" y="43"/>
                  <a:pt x="34" y="46"/>
                </a:cubicBezTo>
                <a:cubicBezTo>
                  <a:pt x="15" y="48"/>
                  <a:pt x="0" y="65"/>
                  <a:pt x="0" y="84"/>
                </a:cubicBezTo>
                <a:cubicBezTo>
                  <a:pt x="0" y="105"/>
                  <a:pt x="17" y="122"/>
                  <a:pt x="38" y="122"/>
                </a:cubicBezTo>
                <a:cubicBezTo>
                  <a:pt x="50" y="122"/>
                  <a:pt x="60" y="116"/>
                  <a:pt x="68" y="108"/>
                </a:cubicBezTo>
                <a:cubicBezTo>
                  <a:pt x="68" y="159"/>
                  <a:pt x="68" y="159"/>
                  <a:pt x="68" y="159"/>
                </a:cubicBezTo>
                <a:cubicBezTo>
                  <a:pt x="68" y="161"/>
                  <a:pt x="69" y="162"/>
                  <a:pt x="71" y="162"/>
                </a:cubicBezTo>
                <a:cubicBezTo>
                  <a:pt x="72" y="162"/>
                  <a:pt x="74" y="161"/>
                  <a:pt x="74" y="159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81" y="116"/>
                  <a:pt x="91" y="122"/>
                  <a:pt x="103" y="122"/>
                </a:cubicBezTo>
                <a:cubicBezTo>
                  <a:pt x="124" y="122"/>
                  <a:pt x="141" y="105"/>
                  <a:pt x="141" y="84"/>
                </a:cubicBezTo>
                <a:cubicBezTo>
                  <a:pt x="141" y="65"/>
                  <a:pt x="126" y="48"/>
                  <a:pt x="107" y="46"/>
                </a:cubicBezTo>
                <a:close/>
                <a:moveTo>
                  <a:pt x="40" y="51"/>
                </a:moveTo>
                <a:cubicBezTo>
                  <a:pt x="41" y="50"/>
                  <a:pt x="41" y="49"/>
                  <a:pt x="41" y="48"/>
                </a:cubicBezTo>
                <a:cubicBezTo>
                  <a:pt x="39" y="44"/>
                  <a:pt x="39" y="41"/>
                  <a:pt x="39" y="37"/>
                </a:cubicBezTo>
                <a:cubicBezTo>
                  <a:pt x="39" y="20"/>
                  <a:pt x="53" y="6"/>
                  <a:pt x="71" y="6"/>
                </a:cubicBezTo>
                <a:cubicBezTo>
                  <a:pt x="88" y="6"/>
                  <a:pt x="102" y="20"/>
                  <a:pt x="102" y="37"/>
                </a:cubicBezTo>
                <a:cubicBezTo>
                  <a:pt x="102" y="41"/>
                  <a:pt x="102" y="44"/>
                  <a:pt x="101" y="48"/>
                </a:cubicBezTo>
                <a:cubicBezTo>
                  <a:pt x="100" y="49"/>
                  <a:pt x="100" y="50"/>
                  <a:pt x="101" y="51"/>
                </a:cubicBezTo>
                <a:cubicBezTo>
                  <a:pt x="101" y="51"/>
                  <a:pt x="102" y="52"/>
                  <a:pt x="103" y="52"/>
                </a:cubicBezTo>
                <a:cubicBezTo>
                  <a:pt x="121" y="52"/>
                  <a:pt x="135" y="66"/>
                  <a:pt x="135" y="84"/>
                </a:cubicBezTo>
                <a:cubicBezTo>
                  <a:pt x="135" y="101"/>
                  <a:pt x="120" y="115"/>
                  <a:pt x="103" y="115"/>
                </a:cubicBezTo>
                <a:cubicBezTo>
                  <a:pt x="90" y="115"/>
                  <a:pt x="78" y="108"/>
                  <a:pt x="73" y="96"/>
                </a:cubicBezTo>
                <a:cubicBezTo>
                  <a:pt x="73" y="95"/>
                  <a:pt x="72" y="94"/>
                  <a:pt x="71" y="94"/>
                </a:cubicBezTo>
                <a:cubicBezTo>
                  <a:pt x="69" y="94"/>
                  <a:pt x="68" y="95"/>
                  <a:pt x="68" y="96"/>
                </a:cubicBezTo>
                <a:cubicBezTo>
                  <a:pt x="63" y="108"/>
                  <a:pt x="51" y="115"/>
                  <a:pt x="38" y="115"/>
                </a:cubicBezTo>
                <a:cubicBezTo>
                  <a:pt x="21" y="115"/>
                  <a:pt x="6" y="101"/>
                  <a:pt x="6" y="84"/>
                </a:cubicBezTo>
                <a:cubicBezTo>
                  <a:pt x="6" y="66"/>
                  <a:pt x="21" y="52"/>
                  <a:pt x="38" y="52"/>
                </a:cubicBezTo>
                <a:cubicBezTo>
                  <a:pt x="39" y="52"/>
                  <a:pt x="40" y="51"/>
                  <a:pt x="40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0" name="Freeform 56">
            <a:extLst>
              <a:ext uri="{FF2B5EF4-FFF2-40B4-BE49-F238E27FC236}">
                <a16:creationId xmlns:a16="http://schemas.microsoft.com/office/drawing/2014/main" id="{27964AA5-88CA-6E11-F412-0C84655F887A}"/>
              </a:ext>
            </a:extLst>
          </p:cNvPr>
          <p:cNvSpPr>
            <a:spLocks noEditPoints="1"/>
          </p:cNvSpPr>
          <p:nvPr/>
        </p:nvSpPr>
        <p:spPr bwMode="auto">
          <a:xfrm>
            <a:off x="7516813" y="3886200"/>
            <a:ext cx="612775" cy="654050"/>
          </a:xfrm>
          <a:custGeom>
            <a:avLst/>
            <a:gdLst>
              <a:gd name="T0" fmla="*/ 2147483646 w 137"/>
              <a:gd name="T1" fmla="*/ 2147483646 h 146"/>
              <a:gd name="T2" fmla="*/ 2147483646 w 137"/>
              <a:gd name="T3" fmla="*/ 2147483646 h 146"/>
              <a:gd name="T4" fmla="*/ 2147483646 w 137"/>
              <a:gd name="T5" fmla="*/ 2147483646 h 146"/>
              <a:gd name="T6" fmla="*/ 2147483646 w 137"/>
              <a:gd name="T7" fmla="*/ 2147483646 h 146"/>
              <a:gd name="T8" fmla="*/ 2147483646 w 137"/>
              <a:gd name="T9" fmla="*/ 2147483646 h 146"/>
              <a:gd name="T10" fmla="*/ 2147483646 w 137"/>
              <a:gd name="T11" fmla="*/ 2147483646 h 146"/>
              <a:gd name="T12" fmla="*/ 2147483646 w 137"/>
              <a:gd name="T13" fmla="*/ 2147483646 h 146"/>
              <a:gd name="T14" fmla="*/ 2147483646 w 137"/>
              <a:gd name="T15" fmla="*/ 2147483646 h 146"/>
              <a:gd name="T16" fmla="*/ 2147483646 w 137"/>
              <a:gd name="T17" fmla="*/ 2147483646 h 146"/>
              <a:gd name="T18" fmla="*/ 2147483646 w 137"/>
              <a:gd name="T19" fmla="*/ 2147483646 h 146"/>
              <a:gd name="T20" fmla="*/ 2147483646 w 137"/>
              <a:gd name="T21" fmla="*/ 2147483646 h 146"/>
              <a:gd name="T22" fmla="*/ 2147483646 w 137"/>
              <a:gd name="T23" fmla="*/ 2147483646 h 146"/>
              <a:gd name="T24" fmla="*/ 2147483646 w 137"/>
              <a:gd name="T25" fmla="*/ 2147483646 h 146"/>
              <a:gd name="T26" fmla="*/ 2147483646 w 137"/>
              <a:gd name="T27" fmla="*/ 2147483646 h 146"/>
              <a:gd name="T28" fmla="*/ 2147483646 w 137"/>
              <a:gd name="T29" fmla="*/ 2147483646 h 146"/>
              <a:gd name="T30" fmla="*/ 2147483646 w 137"/>
              <a:gd name="T31" fmla="*/ 2147483646 h 146"/>
              <a:gd name="T32" fmla="*/ 2147483646 w 137"/>
              <a:gd name="T33" fmla="*/ 2147483646 h 146"/>
              <a:gd name="T34" fmla="*/ 2147483646 w 137"/>
              <a:gd name="T35" fmla="*/ 2147483646 h 146"/>
              <a:gd name="T36" fmla="*/ 2147483646 w 137"/>
              <a:gd name="T37" fmla="*/ 2147483646 h 146"/>
              <a:gd name="T38" fmla="*/ 2147483646 w 137"/>
              <a:gd name="T39" fmla="*/ 2147483646 h 146"/>
              <a:gd name="T40" fmla="*/ 2147483646 w 137"/>
              <a:gd name="T41" fmla="*/ 2147483646 h 146"/>
              <a:gd name="T42" fmla="*/ 2147483646 w 137"/>
              <a:gd name="T43" fmla="*/ 2147483646 h 146"/>
              <a:gd name="T44" fmla="*/ 2147483646 w 137"/>
              <a:gd name="T45" fmla="*/ 2147483646 h 146"/>
              <a:gd name="T46" fmla="*/ 2147483646 w 137"/>
              <a:gd name="T47" fmla="*/ 2147483646 h 146"/>
              <a:gd name="T48" fmla="*/ 2147483646 w 137"/>
              <a:gd name="T49" fmla="*/ 2147483646 h 146"/>
              <a:gd name="T50" fmla="*/ 2147483646 w 137"/>
              <a:gd name="T51" fmla="*/ 2147483646 h 146"/>
              <a:gd name="T52" fmla="*/ 2147483646 w 137"/>
              <a:gd name="T53" fmla="*/ 2147483646 h 146"/>
              <a:gd name="T54" fmla="*/ 2147483646 w 137"/>
              <a:gd name="T55" fmla="*/ 2147483646 h 146"/>
              <a:gd name="T56" fmla="*/ 2147483646 w 137"/>
              <a:gd name="T57" fmla="*/ 2147483646 h 146"/>
              <a:gd name="T58" fmla="*/ 2147483646 w 137"/>
              <a:gd name="T59" fmla="*/ 2147483646 h 146"/>
              <a:gd name="T60" fmla="*/ 2147483646 w 137"/>
              <a:gd name="T61" fmla="*/ 2147483646 h 146"/>
              <a:gd name="T62" fmla="*/ 2147483646 w 137"/>
              <a:gd name="T63" fmla="*/ 2147483646 h 146"/>
              <a:gd name="T64" fmla="*/ 2147483646 w 137"/>
              <a:gd name="T65" fmla="*/ 2147483646 h 146"/>
              <a:gd name="T66" fmla="*/ 2147483646 w 137"/>
              <a:gd name="T67" fmla="*/ 2147483646 h 146"/>
              <a:gd name="T68" fmla="*/ 2147483646 w 137"/>
              <a:gd name="T69" fmla="*/ 2147483646 h 146"/>
              <a:gd name="T70" fmla="*/ 2147483646 w 137"/>
              <a:gd name="T71" fmla="*/ 2147483646 h 146"/>
              <a:gd name="T72" fmla="*/ 2147483646 w 137"/>
              <a:gd name="T73" fmla="*/ 2147483646 h 146"/>
              <a:gd name="T74" fmla="*/ 2147483646 w 137"/>
              <a:gd name="T75" fmla="*/ 2147483646 h 146"/>
              <a:gd name="T76" fmla="*/ 2147483646 w 137"/>
              <a:gd name="T77" fmla="*/ 2147483646 h 146"/>
              <a:gd name="T78" fmla="*/ 2147483646 w 137"/>
              <a:gd name="T79" fmla="*/ 2147483646 h 146"/>
              <a:gd name="T80" fmla="*/ 2147483646 w 137"/>
              <a:gd name="T81" fmla="*/ 2147483646 h 146"/>
              <a:gd name="T82" fmla="*/ 2147483646 w 137"/>
              <a:gd name="T83" fmla="*/ 2147483646 h 146"/>
              <a:gd name="T84" fmla="*/ 2147483646 w 137"/>
              <a:gd name="T85" fmla="*/ 2147483646 h 146"/>
              <a:gd name="T86" fmla="*/ 2147483646 w 137"/>
              <a:gd name="T87" fmla="*/ 2147483646 h 146"/>
              <a:gd name="T88" fmla="*/ 2147483646 w 137"/>
              <a:gd name="T89" fmla="*/ 2147483646 h 1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7" h="146">
                <a:moveTo>
                  <a:pt x="131" y="37"/>
                </a:moveTo>
                <a:cubicBezTo>
                  <a:pt x="126" y="27"/>
                  <a:pt x="113" y="23"/>
                  <a:pt x="96" y="24"/>
                </a:cubicBezTo>
                <a:cubicBezTo>
                  <a:pt x="89" y="9"/>
                  <a:pt x="79" y="0"/>
                  <a:pt x="68" y="0"/>
                </a:cubicBezTo>
                <a:cubicBezTo>
                  <a:pt x="57" y="0"/>
                  <a:pt x="47" y="9"/>
                  <a:pt x="40" y="24"/>
                </a:cubicBezTo>
                <a:cubicBezTo>
                  <a:pt x="23" y="23"/>
                  <a:pt x="11" y="27"/>
                  <a:pt x="5" y="37"/>
                </a:cubicBezTo>
                <a:cubicBezTo>
                  <a:pt x="0" y="46"/>
                  <a:pt x="2" y="58"/>
                  <a:pt x="11" y="71"/>
                </a:cubicBezTo>
                <a:cubicBezTo>
                  <a:pt x="11" y="72"/>
                  <a:pt x="11" y="72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2" y="87"/>
                  <a:pt x="0" y="100"/>
                  <a:pt x="5" y="109"/>
                </a:cubicBezTo>
                <a:cubicBezTo>
                  <a:pt x="10" y="118"/>
                  <a:pt x="20" y="122"/>
                  <a:pt x="34" y="122"/>
                </a:cubicBezTo>
                <a:cubicBezTo>
                  <a:pt x="36" y="122"/>
                  <a:pt x="38" y="122"/>
                  <a:pt x="40" y="122"/>
                </a:cubicBezTo>
                <a:cubicBezTo>
                  <a:pt x="47" y="137"/>
                  <a:pt x="57" y="146"/>
                  <a:pt x="68" y="146"/>
                </a:cubicBezTo>
                <a:cubicBezTo>
                  <a:pt x="79" y="146"/>
                  <a:pt x="89" y="137"/>
                  <a:pt x="96" y="122"/>
                </a:cubicBezTo>
                <a:cubicBezTo>
                  <a:pt x="99" y="122"/>
                  <a:pt x="101" y="122"/>
                  <a:pt x="102" y="122"/>
                </a:cubicBezTo>
                <a:cubicBezTo>
                  <a:pt x="116" y="122"/>
                  <a:pt x="126" y="118"/>
                  <a:pt x="131" y="109"/>
                </a:cubicBezTo>
                <a:cubicBezTo>
                  <a:pt x="137" y="100"/>
                  <a:pt x="134" y="87"/>
                  <a:pt x="125" y="73"/>
                </a:cubicBezTo>
                <a:cubicBezTo>
                  <a:pt x="134" y="59"/>
                  <a:pt x="137" y="46"/>
                  <a:pt x="131" y="37"/>
                </a:cubicBezTo>
                <a:close/>
                <a:moveTo>
                  <a:pt x="106" y="61"/>
                </a:moveTo>
                <a:cubicBezTo>
                  <a:pt x="110" y="65"/>
                  <a:pt x="114" y="69"/>
                  <a:pt x="117" y="73"/>
                </a:cubicBezTo>
                <a:cubicBezTo>
                  <a:pt x="114" y="77"/>
                  <a:pt x="110" y="81"/>
                  <a:pt x="106" y="85"/>
                </a:cubicBezTo>
                <a:cubicBezTo>
                  <a:pt x="106" y="81"/>
                  <a:pt x="106" y="77"/>
                  <a:pt x="106" y="73"/>
                </a:cubicBezTo>
                <a:cubicBezTo>
                  <a:pt x="106" y="69"/>
                  <a:pt x="106" y="65"/>
                  <a:pt x="106" y="61"/>
                </a:cubicBezTo>
                <a:close/>
                <a:moveTo>
                  <a:pt x="104" y="52"/>
                </a:moveTo>
                <a:cubicBezTo>
                  <a:pt x="103" y="44"/>
                  <a:pt x="101" y="37"/>
                  <a:pt x="99" y="30"/>
                </a:cubicBezTo>
                <a:cubicBezTo>
                  <a:pt x="112" y="29"/>
                  <a:pt x="122" y="33"/>
                  <a:pt x="126" y="40"/>
                </a:cubicBezTo>
                <a:cubicBezTo>
                  <a:pt x="130" y="47"/>
                  <a:pt x="128" y="57"/>
                  <a:pt x="121" y="68"/>
                </a:cubicBezTo>
                <a:cubicBezTo>
                  <a:pt x="116" y="62"/>
                  <a:pt x="111" y="57"/>
                  <a:pt x="104" y="52"/>
                </a:cubicBezTo>
                <a:close/>
                <a:moveTo>
                  <a:pt x="104" y="94"/>
                </a:moveTo>
                <a:cubicBezTo>
                  <a:pt x="111" y="89"/>
                  <a:pt x="116" y="84"/>
                  <a:pt x="121" y="78"/>
                </a:cubicBezTo>
                <a:cubicBezTo>
                  <a:pt x="128" y="89"/>
                  <a:pt x="130" y="99"/>
                  <a:pt x="126" y="106"/>
                </a:cubicBezTo>
                <a:cubicBezTo>
                  <a:pt x="122" y="114"/>
                  <a:pt x="112" y="117"/>
                  <a:pt x="99" y="116"/>
                </a:cubicBezTo>
                <a:cubicBezTo>
                  <a:pt x="101" y="109"/>
                  <a:pt x="103" y="102"/>
                  <a:pt x="104" y="94"/>
                </a:cubicBezTo>
                <a:close/>
                <a:moveTo>
                  <a:pt x="68" y="115"/>
                </a:moveTo>
                <a:cubicBezTo>
                  <a:pt x="76" y="118"/>
                  <a:pt x="83" y="120"/>
                  <a:pt x="90" y="121"/>
                </a:cubicBezTo>
                <a:cubicBezTo>
                  <a:pt x="84" y="133"/>
                  <a:pt x="76" y="140"/>
                  <a:pt x="68" y="140"/>
                </a:cubicBezTo>
                <a:cubicBezTo>
                  <a:pt x="60" y="140"/>
                  <a:pt x="52" y="133"/>
                  <a:pt x="46" y="121"/>
                </a:cubicBezTo>
                <a:cubicBezTo>
                  <a:pt x="53" y="120"/>
                  <a:pt x="61" y="118"/>
                  <a:pt x="68" y="115"/>
                </a:cubicBezTo>
                <a:close/>
                <a:moveTo>
                  <a:pt x="49" y="106"/>
                </a:moveTo>
                <a:cubicBezTo>
                  <a:pt x="53" y="108"/>
                  <a:pt x="56" y="110"/>
                  <a:pt x="60" y="112"/>
                </a:cubicBezTo>
                <a:cubicBezTo>
                  <a:pt x="54" y="113"/>
                  <a:pt x="49" y="115"/>
                  <a:pt x="44" y="115"/>
                </a:cubicBezTo>
                <a:cubicBezTo>
                  <a:pt x="42" y="111"/>
                  <a:pt x="40" y="105"/>
                  <a:pt x="39" y="99"/>
                </a:cubicBezTo>
                <a:cubicBezTo>
                  <a:pt x="42" y="102"/>
                  <a:pt x="46" y="104"/>
                  <a:pt x="49" y="106"/>
                </a:cubicBezTo>
                <a:close/>
                <a:moveTo>
                  <a:pt x="46" y="25"/>
                </a:moveTo>
                <a:cubicBezTo>
                  <a:pt x="52" y="13"/>
                  <a:pt x="60" y="6"/>
                  <a:pt x="68" y="6"/>
                </a:cubicBezTo>
                <a:cubicBezTo>
                  <a:pt x="76" y="6"/>
                  <a:pt x="84" y="13"/>
                  <a:pt x="90" y="25"/>
                </a:cubicBezTo>
                <a:cubicBezTo>
                  <a:pt x="83" y="26"/>
                  <a:pt x="76" y="28"/>
                  <a:pt x="68" y="31"/>
                </a:cubicBezTo>
                <a:cubicBezTo>
                  <a:pt x="61" y="28"/>
                  <a:pt x="53" y="26"/>
                  <a:pt x="46" y="25"/>
                </a:cubicBezTo>
                <a:close/>
                <a:moveTo>
                  <a:pt x="87" y="40"/>
                </a:moveTo>
                <a:cubicBezTo>
                  <a:pt x="84" y="38"/>
                  <a:pt x="80" y="36"/>
                  <a:pt x="76" y="35"/>
                </a:cubicBezTo>
                <a:cubicBezTo>
                  <a:pt x="82" y="33"/>
                  <a:pt x="87" y="31"/>
                  <a:pt x="93" y="31"/>
                </a:cubicBezTo>
                <a:cubicBezTo>
                  <a:pt x="95" y="36"/>
                  <a:pt x="96" y="41"/>
                  <a:pt x="97" y="47"/>
                </a:cubicBezTo>
                <a:cubicBezTo>
                  <a:pt x="94" y="45"/>
                  <a:pt x="91" y="42"/>
                  <a:pt x="87" y="40"/>
                </a:cubicBezTo>
                <a:close/>
                <a:moveTo>
                  <a:pt x="100" y="73"/>
                </a:moveTo>
                <a:cubicBezTo>
                  <a:pt x="100" y="79"/>
                  <a:pt x="100" y="85"/>
                  <a:pt x="99" y="91"/>
                </a:cubicBezTo>
                <a:cubicBezTo>
                  <a:pt x="94" y="94"/>
                  <a:pt x="89" y="98"/>
                  <a:pt x="84" y="101"/>
                </a:cubicBezTo>
                <a:cubicBezTo>
                  <a:pt x="79" y="104"/>
                  <a:pt x="74" y="106"/>
                  <a:pt x="68" y="108"/>
                </a:cubicBezTo>
                <a:cubicBezTo>
                  <a:pt x="63" y="106"/>
                  <a:pt x="57" y="104"/>
                  <a:pt x="52" y="101"/>
                </a:cubicBezTo>
                <a:cubicBezTo>
                  <a:pt x="47" y="98"/>
                  <a:pt x="42" y="94"/>
                  <a:pt x="38" y="91"/>
                </a:cubicBezTo>
                <a:cubicBezTo>
                  <a:pt x="37" y="85"/>
                  <a:pt x="36" y="79"/>
                  <a:pt x="36" y="73"/>
                </a:cubicBezTo>
                <a:cubicBezTo>
                  <a:pt x="36" y="67"/>
                  <a:pt x="37" y="61"/>
                  <a:pt x="38" y="55"/>
                </a:cubicBezTo>
                <a:cubicBezTo>
                  <a:pt x="42" y="52"/>
                  <a:pt x="47" y="48"/>
                  <a:pt x="52" y="46"/>
                </a:cubicBezTo>
                <a:cubicBezTo>
                  <a:pt x="57" y="43"/>
                  <a:pt x="63" y="40"/>
                  <a:pt x="68" y="38"/>
                </a:cubicBezTo>
                <a:cubicBezTo>
                  <a:pt x="74" y="40"/>
                  <a:pt x="79" y="43"/>
                  <a:pt x="84" y="46"/>
                </a:cubicBezTo>
                <a:cubicBezTo>
                  <a:pt x="89" y="48"/>
                  <a:pt x="94" y="52"/>
                  <a:pt x="99" y="55"/>
                </a:cubicBezTo>
                <a:cubicBezTo>
                  <a:pt x="100" y="61"/>
                  <a:pt x="100" y="67"/>
                  <a:pt x="100" y="73"/>
                </a:cubicBezTo>
                <a:close/>
                <a:moveTo>
                  <a:pt x="60" y="35"/>
                </a:moveTo>
                <a:cubicBezTo>
                  <a:pt x="56" y="36"/>
                  <a:pt x="53" y="38"/>
                  <a:pt x="49" y="40"/>
                </a:cubicBezTo>
                <a:cubicBezTo>
                  <a:pt x="46" y="42"/>
                  <a:pt x="42" y="45"/>
                  <a:pt x="39" y="47"/>
                </a:cubicBezTo>
                <a:cubicBezTo>
                  <a:pt x="40" y="41"/>
                  <a:pt x="42" y="36"/>
                  <a:pt x="44" y="31"/>
                </a:cubicBezTo>
                <a:cubicBezTo>
                  <a:pt x="49" y="31"/>
                  <a:pt x="54" y="33"/>
                  <a:pt x="60" y="35"/>
                </a:cubicBezTo>
                <a:close/>
                <a:moveTo>
                  <a:pt x="76" y="112"/>
                </a:moveTo>
                <a:cubicBezTo>
                  <a:pt x="80" y="110"/>
                  <a:pt x="84" y="108"/>
                  <a:pt x="87" y="106"/>
                </a:cubicBezTo>
                <a:cubicBezTo>
                  <a:pt x="91" y="104"/>
                  <a:pt x="94" y="102"/>
                  <a:pt x="97" y="99"/>
                </a:cubicBezTo>
                <a:cubicBezTo>
                  <a:pt x="96" y="105"/>
                  <a:pt x="95" y="111"/>
                  <a:pt x="93" y="115"/>
                </a:cubicBezTo>
                <a:cubicBezTo>
                  <a:pt x="87" y="115"/>
                  <a:pt x="82" y="113"/>
                  <a:pt x="76" y="112"/>
                </a:cubicBezTo>
                <a:close/>
                <a:moveTo>
                  <a:pt x="31" y="85"/>
                </a:moveTo>
                <a:cubicBezTo>
                  <a:pt x="26" y="81"/>
                  <a:pt x="22" y="77"/>
                  <a:pt x="19" y="73"/>
                </a:cubicBezTo>
                <a:cubicBezTo>
                  <a:pt x="22" y="69"/>
                  <a:pt x="26" y="65"/>
                  <a:pt x="31" y="61"/>
                </a:cubicBezTo>
                <a:cubicBezTo>
                  <a:pt x="30" y="65"/>
                  <a:pt x="30" y="69"/>
                  <a:pt x="30" y="73"/>
                </a:cubicBezTo>
                <a:cubicBezTo>
                  <a:pt x="30" y="77"/>
                  <a:pt x="30" y="81"/>
                  <a:pt x="31" y="85"/>
                </a:cubicBezTo>
                <a:close/>
                <a:moveTo>
                  <a:pt x="32" y="52"/>
                </a:moveTo>
                <a:cubicBezTo>
                  <a:pt x="26" y="57"/>
                  <a:pt x="20" y="62"/>
                  <a:pt x="16" y="68"/>
                </a:cubicBezTo>
                <a:cubicBezTo>
                  <a:pt x="8" y="57"/>
                  <a:pt x="6" y="47"/>
                  <a:pt x="10" y="40"/>
                </a:cubicBezTo>
                <a:cubicBezTo>
                  <a:pt x="14" y="33"/>
                  <a:pt x="22" y="30"/>
                  <a:pt x="34" y="30"/>
                </a:cubicBezTo>
                <a:cubicBezTo>
                  <a:pt x="35" y="30"/>
                  <a:pt x="36" y="30"/>
                  <a:pt x="37" y="30"/>
                </a:cubicBezTo>
                <a:cubicBezTo>
                  <a:pt x="35" y="37"/>
                  <a:pt x="33" y="44"/>
                  <a:pt x="32" y="52"/>
                </a:cubicBezTo>
                <a:close/>
                <a:moveTo>
                  <a:pt x="16" y="78"/>
                </a:moveTo>
                <a:cubicBezTo>
                  <a:pt x="20" y="84"/>
                  <a:pt x="26" y="89"/>
                  <a:pt x="32" y="94"/>
                </a:cubicBezTo>
                <a:cubicBezTo>
                  <a:pt x="33" y="102"/>
                  <a:pt x="35" y="109"/>
                  <a:pt x="37" y="116"/>
                </a:cubicBezTo>
                <a:cubicBezTo>
                  <a:pt x="24" y="117"/>
                  <a:pt x="15" y="114"/>
                  <a:pt x="10" y="106"/>
                </a:cubicBezTo>
                <a:cubicBezTo>
                  <a:pt x="6" y="99"/>
                  <a:pt x="8" y="89"/>
                  <a:pt x="16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1" name="TextBox 93">
            <a:extLst>
              <a:ext uri="{FF2B5EF4-FFF2-40B4-BE49-F238E27FC236}">
                <a16:creationId xmlns:a16="http://schemas.microsoft.com/office/drawing/2014/main" id="{E9122E57-F47B-B968-192F-DB952DC02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2357438"/>
            <a:ext cx="3086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tizimga ishga qabul qilinayotgan nomzodlarni tekshirish bo‘yicha Yo‘riqnoma</a:t>
            </a:r>
          </a:p>
        </p:txBody>
      </p:sp>
      <p:sp>
        <p:nvSpPr>
          <p:cNvPr id="10262" name="TextBox 93">
            <a:extLst>
              <a:ext uri="{FF2B5EF4-FFF2-40B4-BE49-F238E27FC236}">
                <a16:creationId xmlns:a16="http://schemas.microsoft.com/office/drawing/2014/main" id="{A7B21D88-BA10-C9EA-5E77-56FF3E153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0350" y="3640138"/>
            <a:ext cx="22526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ru-RU" sz="16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kontragentlarni tekshirish bo‘yicha Yo‘riqnoma</a:t>
            </a:r>
            <a:endParaRPr lang="ru-RU" altLang="ru-RU" sz="1600"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10263" name="TextBox 93">
            <a:extLst>
              <a:ext uri="{FF2B5EF4-FFF2-40B4-BE49-F238E27FC236}">
                <a16:creationId xmlns:a16="http://schemas.microsoft.com/office/drawing/2014/main" id="{8A62D399-87E6-7D49-45FA-6BBE7BFD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275" y="4984750"/>
            <a:ext cx="36337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tizimda korrupsiyaga qarshi kurash tizimining holati to‘g‘risidagi hisobotni shakllantirish va taqdim etish bo‘yicha Nizom</a:t>
            </a:r>
          </a:p>
        </p:txBody>
      </p:sp>
      <p:sp>
        <p:nvSpPr>
          <p:cNvPr id="10264" name="TextBox 93">
            <a:extLst>
              <a:ext uri="{FF2B5EF4-FFF2-40B4-BE49-F238E27FC236}">
                <a16:creationId xmlns:a16="http://schemas.microsoft.com/office/drawing/2014/main" id="{32D528B5-5E3F-5605-9412-F10A78BDD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1722438"/>
            <a:ext cx="30829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korrupsiyaga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qarshi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kurashish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prinsiplari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va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talablariga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rioya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etilishini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monitoring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va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nazorat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qilish</a:t>
            </a:r>
            <a:r>
              <a:rPr lang="ru-RU" altLang="ru-RU" sz="16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u-RU" alt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uslubiyoti</a:t>
            </a:r>
            <a:endParaRPr lang="ru-RU" altLang="ru-RU" sz="1600" dirty="0"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10265" name="TextBox 93">
            <a:extLst>
              <a:ext uri="{FF2B5EF4-FFF2-40B4-BE49-F238E27FC236}">
                <a16:creationId xmlns:a16="http://schemas.microsoft.com/office/drawing/2014/main" id="{D2F11BD9-08F5-5ECB-91E8-D3995D2D4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3173413"/>
            <a:ext cx="35956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Open Sans" panose="020B0606030504020204" pitchFamily="34" charset="0"/>
                <a:cs typeface="Open Sans" panose="020B0606030504020204" pitchFamily="34" charset="0"/>
              </a:rPr>
              <a:t>tizim xodimlarining korrupsiya harakatlarini amalga oshirishi va odob-axloq qoidalarini buzishga nisbatan xizmat tekshiruvlarini o‘tkazish reglamenti</a:t>
            </a:r>
          </a:p>
        </p:txBody>
      </p:sp>
      <p:sp>
        <p:nvSpPr>
          <p:cNvPr id="10266" name="TextBox 93">
            <a:extLst>
              <a:ext uri="{FF2B5EF4-FFF2-40B4-BE49-F238E27FC236}">
                <a16:creationId xmlns:a16="http://schemas.microsoft.com/office/drawing/2014/main" id="{CA953C47-216D-BDAE-4CE8-FB12F19E8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5373688"/>
            <a:ext cx="3303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korrupsiyaga qarshi kurash sohasidagi muhim samaradorlik ko‘rsatkichlari</a:t>
            </a:r>
          </a:p>
        </p:txBody>
      </p:sp>
      <p:sp>
        <p:nvSpPr>
          <p:cNvPr id="10267" name="TextBox 27">
            <a:extLst>
              <a:ext uri="{FF2B5EF4-FFF2-40B4-BE49-F238E27FC236}">
                <a16:creationId xmlns:a16="http://schemas.microsoft.com/office/drawing/2014/main" id="{AF58A7DF-29B2-C2EF-50E6-CDD0AFC7A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5610225"/>
            <a:ext cx="4322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z-Cyrl-UZ" altLang="ru-RU" sz="14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z-Cyrl-UZ" altLang="ru-RU" sz="18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”Korrupsiyaga qarshi kurashish,  “komplayens nazorat” tizimini boshqarish bo‘limi to‘g‘risidagi Nizom”</a:t>
            </a:r>
            <a:r>
              <a:rPr lang="uz-Cyrl-UZ" altLang="ru-RU" sz="1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tasdiqlandi.</a:t>
            </a:r>
            <a:endParaRPr lang="ru-RU" altLang="ru-RU" sz="16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COLOR 10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E1F0B"/>
    </a:accent1>
    <a:accent2>
      <a:srgbClr val="DB6D25"/>
    </a:accent2>
    <a:accent3>
      <a:srgbClr val="FFB03B"/>
    </a:accent3>
    <a:accent4>
      <a:srgbClr val="FFCE4B"/>
    </a:accent4>
    <a:accent5>
      <a:srgbClr val="FCE68A"/>
    </a:accent5>
    <a:accent6>
      <a:srgbClr val="63070A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1520</Words>
  <Application>Microsoft Office PowerPoint</Application>
  <PresentationFormat>Широкоэкранный</PresentationFormat>
  <Paragraphs>178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Montserrat</vt:lpstr>
      <vt:lpstr>Open Sans</vt:lpstr>
      <vt:lpstr>Open Sans Semibold</vt:lpstr>
      <vt:lpstr>Times New Roman</vt:lpstr>
      <vt:lpstr>Wingdings 3</vt:lpstr>
      <vt:lpstr>Тема Office</vt:lpstr>
      <vt:lpstr>1_Contents Slide Master</vt:lpstr>
      <vt:lpstr>1_Тема Office</vt:lpstr>
      <vt:lpstr>2_Тема Office</vt:lpstr>
      <vt:lpstr>Ўзбекистон Республикаси  Олий таълим, фан ва инновациялар вазирлиги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Ўзбекистон Республикаси Олий таълим, фан ва инновациялар вазирлиги</dc:title>
  <dc:creator>Гулбахор Расулова</dc:creator>
  <cp:lastModifiedBy>Амирқулов Зафар Вахид ўғли</cp:lastModifiedBy>
  <cp:revision>65</cp:revision>
  <dcterms:created xsi:type="dcterms:W3CDTF">2023-02-22T05:29:05Z</dcterms:created>
  <dcterms:modified xsi:type="dcterms:W3CDTF">2025-07-25T11:28:48Z</dcterms:modified>
</cp:coreProperties>
</file>