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112" d="100"/>
          <a:sy n="112" d="100"/>
        </p:scale>
        <p:origin x="2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C8D7D5-C299-4B78-8229-760321528FA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E963517-E91D-437B-978D-45536059CF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03E8248A-468C-45A1-9559-27FD0E6675D0}"/>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6654F824-E543-48FE-8387-D807C7CBDA7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86BACF4-497F-4760-91F2-98721D3D3EB4}"/>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3195636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07C30F-44F1-408A-A28B-0AB61E9663D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B420C2AF-4F67-46E2-89DF-FEA55B35A78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C37BDD1-7BCE-4F6A-9294-813A3CC35E17}"/>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6F58813C-0AAE-4CA6-8F76-C3498CB9297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BEE3599-7F5D-40BF-8D0E-1A259B36E7FC}"/>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62431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D78DBA0-8DD8-451D-BCF8-9C6ADBCDEE5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C8FC773-6291-4EC3-9132-2D33087D7D9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AB3613D-AE56-477B-ABDF-D0FBBEF59F7F}"/>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F3AC2365-EC61-4E00-9218-1CB2FD50BB2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5072807-CFCB-4EC5-AA96-933DD7219C43}"/>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4286762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D50366-EC8D-455E-BC61-B6F7017CB976}"/>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1F522BD-8556-45B6-8939-EA67C25F8D0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F403F7B-141A-49D6-B95E-4173E0177E50}"/>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F7CEDB92-8642-4A89-8D97-BD2275E7642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F1822DB-C3D1-4ADC-A943-F45BB4AB630D}"/>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223060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E34B1A-A805-4640-AFE9-5FFC4DD87B4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F3F6285-51F9-4F7B-9D39-FE766B93E2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0C2EF20-F7FE-4704-991C-97F0B12B78E3}"/>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055C5D0F-9C75-4131-99BE-96F5A942168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0504F40-0664-402D-BD6D-3BEFF4F95609}"/>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2715456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77875F-5564-488B-A443-419A2EA615E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B550086-2F43-4D9B-9849-09E2B51B152E}"/>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230530D2-295A-499C-995E-6425E390F310}"/>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69280C8-C8DC-4B87-9692-63B1F20009DB}"/>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6" name="Нижний колонтитул 5">
            <a:extLst>
              <a:ext uri="{FF2B5EF4-FFF2-40B4-BE49-F238E27FC236}">
                <a16:creationId xmlns:a16="http://schemas.microsoft.com/office/drawing/2014/main" id="{D301B928-C063-460D-B7AB-CD756BE7E63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401F97A-D460-449A-B3EA-83D295C97213}"/>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514421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A2CBD4-C659-482B-8BD1-2B2BE98C6F97}"/>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AD7552AF-4629-4393-A550-7113DC2302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297F283-0F8F-48F4-AF15-5E87486F52C2}"/>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CC700F5-3E2C-485E-8123-F33046484E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277C613A-8B33-42C5-ADF3-822B6908DC63}"/>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264BF68-F804-420A-8EF0-0EBAFF165C0C}"/>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8" name="Нижний колонтитул 7">
            <a:extLst>
              <a:ext uri="{FF2B5EF4-FFF2-40B4-BE49-F238E27FC236}">
                <a16:creationId xmlns:a16="http://schemas.microsoft.com/office/drawing/2014/main" id="{CE5238F6-EB0F-4B86-BDAF-A0EB94265A6D}"/>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2E0179D8-0F6D-466D-8AAD-DC5B721933C4}"/>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1275159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9D739A-1618-4703-A6AB-B7899AE12D7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1DE0AD4C-156E-4C8E-8535-FF4E8C34B282}"/>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4" name="Нижний колонтитул 3">
            <a:extLst>
              <a:ext uri="{FF2B5EF4-FFF2-40B4-BE49-F238E27FC236}">
                <a16:creationId xmlns:a16="http://schemas.microsoft.com/office/drawing/2014/main" id="{2C57D818-E69F-4E86-B0F7-9B1B63EBABD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4BF98F06-46DB-40D5-B64B-ACF81D8A9A70}"/>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67149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31C7B555-B323-4A67-8F6E-BF1DAC73100B}"/>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3" name="Нижний колонтитул 2">
            <a:extLst>
              <a:ext uri="{FF2B5EF4-FFF2-40B4-BE49-F238E27FC236}">
                <a16:creationId xmlns:a16="http://schemas.microsoft.com/office/drawing/2014/main" id="{A0F5E03D-6684-4A91-AA83-806F9D43514C}"/>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E21E9CEC-8C5F-4438-B1BC-188A97AE5D8B}"/>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2013365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05DF44-CEC0-45D8-B026-402E57DF73D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75699158-23ED-41CF-A4C3-C24713F771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934A9549-62FA-46E6-88B4-7FCD81460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79F5CC6-D450-4D79-8D74-1E5E1F2B3E6C}"/>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6" name="Нижний колонтитул 5">
            <a:extLst>
              <a:ext uri="{FF2B5EF4-FFF2-40B4-BE49-F238E27FC236}">
                <a16:creationId xmlns:a16="http://schemas.microsoft.com/office/drawing/2014/main" id="{B7341FE5-45F7-4A53-8ADC-B11528B8A8A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29E6F66-2651-49A5-9844-2BBD377A972F}"/>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1252712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EFEAF6-C447-4C24-8DB9-DC6FE4B2BFD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06EDB9EC-2294-42AA-A622-8D2B7EF9D9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C92F8D75-37D1-41D8-A9D8-BA3C415509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9EB1CAA-0B2C-4F7D-B3C3-55E4BEB5BC12}"/>
              </a:ext>
            </a:extLst>
          </p:cNvPr>
          <p:cNvSpPr>
            <a:spLocks noGrp="1"/>
          </p:cNvSpPr>
          <p:nvPr>
            <p:ph type="dt" sz="half" idx="10"/>
          </p:nvPr>
        </p:nvSpPr>
        <p:spPr/>
        <p:txBody>
          <a:bodyPr/>
          <a:lstStyle/>
          <a:p>
            <a:fld id="{48B7D842-25B0-4BE3-8AA3-F4896DDD5477}" type="datetimeFigureOut">
              <a:rPr lang="ru-RU" smtClean="0"/>
              <a:t>30.01.2026</a:t>
            </a:fld>
            <a:endParaRPr lang="ru-RU"/>
          </a:p>
        </p:txBody>
      </p:sp>
      <p:sp>
        <p:nvSpPr>
          <p:cNvPr id="6" name="Нижний колонтитул 5">
            <a:extLst>
              <a:ext uri="{FF2B5EF4-FFF2-40B4-BE49-F238E27FC236}">
                <a16:creationId xmlns:a16="http://schemas.microsoft.com/office/drawing/2014/main" id="{808292E0-BED2-4FF8-8977-05D9BDFA348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9629F5E0-6579-4386-BAE8-56BA5D9C861E}"/>
              </a:ext>
            </a:extLst>
          </p:cNvPr>
          <p:cNvSpPr>
            <a:spLocks noGrp="1"/>
          </p:cNvSpPr>
          <p:nvPr>
            <p:ph type="sldNum" sz="quarter" idx="12"/>
          </p:nvPr>
        </p:nvSpPr>
        <p:spPr/>
        <p:txBody>
          <a:bodyPr/>
          <a:lstStyle/>
          <a:p>
            <a:fld id="{91A0E53F-3320-46EF-A0C9-BC1F2801CC27}" type="slidenum">
              <a:rPr lang="ru-RU" smtClean="0"/>
              <a:t>‹#›</a:t>
            </a:fld>
            <a:endParaRPr lang="ru-RU"/>
          </a:p>
        </p:txBody>
      </p:sp>
    </p:spTree>
    <p:extLst>
      <p:ext uri="{BB962C8B-B14F-4D97-AF65-F5344CB8AC3E}">
        <p14:creationId xmlns:p14="http://schemas.microsoft.com/office/powerpoint/2010/main" val="2495627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23D425-B251-4321-B0AD-CD6E7868E7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D9B51293-EFF3-4DEF-B1FD-ED4B2B37FA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E4E3B54-D670-4E07-AB64-38E5ECA976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B7D842-25B0-4BE3-8AA3-F4896DDD5477}"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35D98FCA-FC57-4C67-8EA1-C940ADC383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BDBD7BF5-31BE-441A-8189-2A22A44C1C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A0E53F-3320-46EF-A0C9-BC1F2801CC27}" type="slidenum">
              <a:rPr lang="ru-RU" smtClean="0"/>
              <a:t>‹#›</a:t>
            </a:fld>
            <a:endParaRPr lang="ru-RU"/>
          </a:p>
        </p:txBody>
      </p:sp>
    </p:spTree>
    <p:extLst>
      <p:ext uri="{BB962C8B-B14F-4D97-AF65-F5344CB8AC3E}">
        <p14:creationId xmlns:p14="http://schemas.microsoft.com/office/powerpoint/2010/main" val="2707840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id="{CB2E4642-E7DB-4FA5-B72A-11CE44312972}"/>
              </a:ext>
            </a:extLst>
          </p:cNvPr>
          <p:cNvSpPr>
            <a:spLocks noGrp="1"/>
          </p:cNvSpPr>
          <p:nvPr>
            <p:ph type="subTitle" idx="1"/>
          </p:nvPr>
        </p:nvSpPr>
        <p:spPr>
          <a:xfrm>
            <a:off x="546931" y="1011278"/>
            <a:ext cx="11297540" cy="1792759"/>
          </a:xfrm>
        </p:spPr>
        <p:txBody>
          <a:bodyPr>
            <a:noAutofit/>
          </a:bodyPr>
          <a:lstStyle/>
          <a:p>
            <a:r>
              <a:rPr lang="uz-Cyrl-UZ" b="1" dirty="0"/>
              <a:t>Agar sizga nisbatan fuqarolardan, tizim tashkilotlar va hududiy bo‘linmalar xodimlari tomonidan ta’magirlik, poraxo‘rlik holatlari sodir etilayotgan bo‘lsa, yohud qandaydur xizmat evaziga pul yoki boshqa afzalliklar taklif etilsa zudlik bilan Qishloq xo‘jaligi vazirligi </a:t>
            </a:r>
            <a:r>
              <a:rPr lang="uz-Cyrl-UZ" b="1" dirty="0" smtClean="0"/>
              <a:t>Korrupsiyaga </a:t>
            </a:r>
            <a:r>
              <a:rPr lang="uz-Cyrl-UZ" b="1" dirty="0"/>
              <a:t>qarshi kurashish bo‘limiga quyidagi telefon </a:t>
            </a:r>
            <a:r>
              <a:rPr lang="en-US" b="1" dirty="0" smtClean="0"/>
              <a:t>or</a:t>
            </a:r>
            <a:r>
              <a:rPr lang="uz-Cyrl-UZ" b="1" dirty="0" smtClean="0"/>
              <a:t>qali </a:t>
            </a:r>
            <a:r>
              <a:rPr lang="uz-Cyrl-UZ" b="1" dirty="0"/>
              <a:t>murojaat qilishingizni so‘raymiz.</a:t>
            </a:r>
            <a:endParaRPr lang="ru-RU" dirty="0"/>
          </a:p>
        </p:txBody>
      </p:sp>
      <p:pic>
        <p:nvPicPr>
          <p:cNvPr id="5" name="Рисунок 4">
            <a:extLst>
              <a:ext uri="{FF2B5EF4-FFF2-40B4-BE49-F238E27FC236}">
                <a16:creationId xmlns:a16="http://schemas.microsoft.com/office/drawing/2014/main" id="{2002A0E2-AF0F-411F-9872-B3AC9F9CFD6D}"/>
              </a:ext>
            </a:extLst>
          </p:cNvPr>
          <p:cNvPicPr>
            <a:picLocks noChangeAspect="1"/>
          </p:cNvPicPr>
          <p:nvPr/>
        </p:nvPicPr>
        <p:blipFill rotWithShape="1">
          <a:blip r:embed="rId2">
            <a:extLst>
              <a:ext uri="{28A0092B-C50C-407E-A947-70E740481C1C}">
                <a14:useLocalDpi xmlns:a14="http://schemas.microsoft.com/office/drawing/2010/main" val="0"/>
              </a:ext>
            </a:extLst>
          </a:blip>
          <a:srcRect b="90948"/>
          <a:stretch/>
        </p:blipFill>
        <p:spPr>
          <a:xfrm>
            <a:off x="743971" y="354636"/>
            <a:ext cx="10988319" cy="645953"/>
          </a:xfrm>
          <a:prstGeom prst="rect">
            <a:avLst/>
          </a:prstGeom>
        </p:spPr>
      </p:pic>
      <p:sp>
        <p:nvSpPr>
          <p:cNvPr id="6" name="Заголовок 1">
            <a:extLst>
              <a:ext uri="{FF2B5EF4-FFF2-40B4-BE49-F238E27FC236}">
                <a16:creationId xmlns:a16="http://schemas.microsoft.com/office/drawing/2014/main" id="{5AABB1CE-2733-4378-AE49-780D31DEF0AD}"/>
              </a:ext>
            </a:extLst>
          </p:cNvPr>
          <p:cNvSpPr txBox="1">
            <a:spLocks/>
          </p:cNvSpPr>
          <p:nvPr/>
        </p:nvSpPr>
        <p:spPr>
          <a:xfrm>
            <a:off x="821658" y="313545"/>
            <a:ext cx="10715626" cy="688008"/>
          </a:xfrm>
          <a:prstGeom prst="rect">
            <a:avLst/>
          </a:prstGeom>
        </p:spPr>
        <p:txBody>
          <a:bodyPr vert="horz" lIns="91440" tIns="45720" rIns="91440" bIns="45720" rtlCol="0" anchor="b">
            <a:normAutofit fontScale="7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uz-Cyrl-UZ" b="1" dirty="0">
                <a:solidFill>
                  <a:schemeClr val="bg1"/>
                </a:solidFill>
              </a:rPr>
              <a:t>O‘zbekiston Respublikasi Qishloq xo‘jaligi vazirligi</a:t>
            </a:r>
            <a:endParaRPr lang="ru-RU" dirty="0">
              <a:solidFill>
                <a:schemeClr val="bg1"/>
              </a:solidFill>
            </a:endParaRPr>
          </a:p>
        </p:txBody>
      </p:sp>
      <p:pic>
        <p:nvPicPr>
          <p:cNvPr id="16" name="Рисунок 15">
            <a:extLst>
              <a:ext uri="{FF2B5EF4-FFF2-40B4-BE49-F238E27FC236}">
                <a16:creationId xmlns:a16="http://schemas.microsoft.com/office/drawing/2014/main" id="{1F3AF1E4-A07D-429D-B58A-752040D7F58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12655" y="5505213"/>
            <a:ext cx="998192" cy="748644"/>
          </a:xfrm>
          <a:prstGeom prst="rect">
            <a:avLst/>
          </a:prstGeom>
        </p:spPr>
      </p:pic>
      <p:sp>
        <p:nvSpPr>
          <p:cNvPr id="17" name="Подзаголовок 2">
            <a:extLst>
              <a:ext uri="{FF2B5EF4-FFF2-40B4-BE49-F238E27FC236}">
                <a16:creationId xmlns:a16="http://schemas.microsoft.com/office/drawing/2014/main" id="{7D0EFC23-CAEC-438E-8E54-D355A78B6AA0}"/>
              </a:ext>
            </a:extLst>
          </p:cNvPr>
          <p:cNvSpPr txBox="1">
            <a:spLocks/>
          </p:cNvSpPr>
          <p:nvPr/>
        </p:nvSpPr>
        <p:spPr>
          <a:xfrm>
            <a:off x="1073864" y="5637801"/>
            <a:ext cx="2808914" cy="547688"/>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uz-Cyrl-UZ" sz="3600" b="1" dirty="0" smtClean="0">
                <a:solidFill>
                  <a:srgbClr val="FF0000"/>
                </a:solidFill>
              </a:rPr>
              <a:t>(71) 206-70-57,</a:t>
            </a:r>
            <a:endParaRPr lang="ru-RU" sz="3600" b="1" dirty="0">
              <a:solidFill>
                <a:srgbClr val="FF0000"/>
              </a:solidFill>
            </a:endParaRPr>
          </a:p>
        </p:txBody>
      </p:sp>
      <p:sp>
        <p:nvSpPr>
          <p:cNvPr id="19" name="Подзаголовок 2">
            <a:extLst>
              <a:ext uri="{FF2B5EF4-FFF2-40B4-BE49-F238E27FC236}">
                <a16:creationId xmlns:a16="http://schemas.microsoft.com/office/drawing/2014/main" id="{9C33262E-CE65-4544-91AD-92A9DD8A6B3F}"/>
              </a:ext>
            </a:extLst>
          </p:cNvPr>
          <p:cNvSpPr txBox="1">
            <a:spLocks/>
          </p:cNvSpPr>
          <p:nvPr/>
        </p:nvSpPr>
        <p:spPr>
          <a:xfrm>
            <a:off x="3571347" y="5635139"/>
            <a:ext cx="2808914" cy="547688"/>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uz-Cyrl-UZ" sz="3600" b="1" dirty="0" smtClean="0">
                <a:solidFill>
                  <a:srgbClr val="FF0000"/>
                </a:solidFill>
              </a:rPr>
              <a:t>(71</a:t>
            </a:r>
            <a:r>
              <a:rPr lang="uz-Cyrl-UZ" sz="3600" b="1" dirty="0">
                <a:solidFill>
                  <a:srgbClr val="FF0000"/>
                </a:solidFill>
              </a:rPr>
              <a:t>) </a:t>
            </a:r>
            <a:r>
              <a:rPr lang="uz-Cyrl-UZ" sz="3600" b="1" dirty="0" smtClean="0">
                <a:solidFill>
                  <a:srgbClr val="FF0000"/>
                </a:solidFill>
              </a:rPr>
              <a:t>206-70-58</a:t>
            </a:r>
            <a:endParaRPr lang="ru-RU" sz="3600" b="1" dirty="0">
              <a:solidFill>
                <a:srgbClr val="FF0000"/>
              </a:solidFill>
            </a:endParaRPr>
          </a:p>
        </p:txBody>
      </p:sp>
      <p:pic>
        <p:nvPicPr>
          <p:cNvPr id="1026" name="Picture 2" descr="Ностальгия: подборка фото кнопочных телефонов"/>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9471" y="5380144"/>
            <a:ext cx="934280" cy="906608"/>
          </a:xfrm>
          <a:prstGeom prst="rect">
            <a:avLst/>
          </a:prstGeom>
          <a:noFill/>
          <a:extLst>
            <a:ext uri="{909E8E84-426E-40DD-AFC4-6F175D3DCCD1}">
              <a14:hiddenFill xmlns:a14="http://schemas.microsoft.com/office/drawing/2010/main">
                <a:solidFill>
                  <a:srgbClr val="FFFFFF"/>
                </a:solidFill>
              </a14:hiddenFill>
            </a:ext>
          </a:extLst>
        </p:spPr>
      </p:pic>
      <p:sp>
        <p:nvSpPr>
          <p:cNvPr id="13" name="Подзаголовок 2">
            <a:extLst>
              <a:ext uri="{FF2B5EF4-FFF2-40B4-BE49-F238E27FC236}">
                <a16:creationId xmlns:a16="http://schemas.microsoft.com/office/drawing/2014/main" id="{9C33262E-CE65-4544-91AD-92A9DD8A6B3F}"/>
              </a:ext>
            </a:extLst>
          </p:cNvPr>
          <p:cNvSpPr txBox="1">
            <a:spLocks/>
          </p:cNvSpPr>
          <p:nvPr/>
        </p:nvSpPr>
        <p:spPr>
          <a:xfrm>
            <a:off x="6756777" y="5605691"/>
            <a:ext cx="2808914" cy="547688"/>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uz-Cyrl-UZ" sz="3600" b="1" dirty="0" smtClean="0">
                <a:solidFill>
                  <a:srgbClr val="FF0000"/>
                </a:solidFill>
              </a:rPr>
              <a:t>(93) 535-30-96, </a:t>
            </a:r>
            <a:endParaRPr lang="ru-RU" sz="3600" b="1" dirty="0">
              <a:solidFill>
                <a:srgbClr val="FF0000"/>
              </a:solidFill>
            </a:endParaRPr>
          </a:p>
        </p:txBody>
      </p:sp>
      <p:sp>
        <p:nvSpPr>
          <p:cNvPr id="15" name="Подзаголовок 2">
            <a:extLst>
              <a:ext uri="{FF2B5EF4-FFF2-40B4-BE49-F238E27FC236}">
                <a16:creationId xmlns:a16="http://schemas.microsoft.com/office/drawing/2014/main" id="{9C33262E-CE65-4544-91AD-92A9DD8A6B3F}"/>
              </a:ext>
            </a:extLst>
          </p:cNvPr>
          <p:cNvSpPr txBox="1">
            <a:spLocks/>
          </p:cNvSpPr>
          <p:nvPr/>
        </p:nvSpPr>
        <p:spPr>
          <a:xfrm>
            <a:off x="9261438" y="5605691"/>
            <a:ext cx="2808914" cy="547688"/>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pPr>
            <a:r>
              <a:rPr lang="uz-Cyrl-UZ" sz="3600" b="1" dirty="0" smtClean="0">
                <a:solidFill>
                  <a:srgbClr val="FF0000"/>
                </a:solidFill>
              </a:rPr>
              <a:t>(93) 369-29-58 </a:t>
            </a:r>
            <a:endParaRPr lang="ru-RU" sz="3600" b="1" dirty="0">
              <a:solidFill>
                <a:srgbClr val="FF0000"/>
              </a:solidFill>
            </a:endParaRPr>
          </a:p>
        </p:txBody>
      </p:sp>
      <p:pic>
        <p:nvPicPr>
          <p:cNvPr id="4" name="Рисунок 3"/>
          <p:cNvPicPr>
            <a:picLocks noChangeAspect="1"/>
          </p:cNvPicPr>
          <p:nvPr/>
        </p:nvPicPr>
        <p:blipFill>
          <a:blip r:embed="rId5"/>
          <a:stretch>
            <a:fillRect/>
          </a:stretch>
        </p:blipFill>
        <p:spPr>
          <a:xfrm>
            <a:off x="8003819" y="3000869"/>
            <a:ext cx="3436112" cy="2435389"/>
          </a:xfrm>
          <a:prstGeom prst="rect">
            <a:avLst/>
          </a:prstGeom>
        </p:spPr>
      </p:pic>
      <p:pic>
        <p:nvPicPr>
          <p:cNvPr id="7" name="Рисунок 6"/>
          <p:cNvPicPr>
            <a:picLocks noChangeAspect="1"/>
          </p:cNvPicPr>
          <p:nvPr/>
        </p:nvPicPr>
        <p:blipFill>
          <a:blip r:embed="rId6"/>
          <a:stretch>
            <a:fillRect/>
          </a:stretch>
        </p:blipFill>
        <p:spPr>
          <a:xfrm>
            <a:off x="678006" y="2979725"/>
            <a:ext cx="3600629" cy="2400419"/>
          </a:xfrm>
          <a:prstGeom prst="rect">
            <a:avLst/>
          </a:prstGeom>
        </p:spPr>
      </p:pic>
      <p:pic>
        <p:nvPicPr>
          <p:cNvPr id="8" name="Рисунок 7"/>
          <p:cNvPicPr>
            <a:picLocks noChangeAspect="1"/>
          </p:cNvPicPr>
          <p:nvPr/>
        </p:nvPicPr>
        <p:blipFill>
          <a:blip r:embed="rId7"/>
          <a:stretch>
            <a:fillRect/>
          </a:stretch>
        </p:blipFill>
        <p:spPr>
          <a:xfrm>
            <a:off x="4520725" y="3001828"/>
            <a:ext cx="3324314" cy="2434430"/>
          </a:xfrm>
          <a:prstGeom prst="rect">
            <a:avLst/>
          </a:prstGeom>
        </p:spPr>
      </p:pic>
    </p:spTree>
    <p:extLst>
      <p:ext uri="{BB962C8B-B14F-4D97-AF65-F5344CB8AC3E}">
        <p14:creationId xmlns:p14="http://schemas.microsoft.com/office/powerpoint/2010/main" val="258959810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70</Words>
  <Application>Microsoft Office PowerPoint</Application>
  <PresentationFormat>Широкоэкранный</PresentationFormat>
  <Paragraphs>6</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Safarali Xalilov</cp:lastModifiedBy>
  <cp:revision>15</cp:revision>
  <dcterms:created xsi:type="dcterms:W3CDTF">2024-08-19T10:23:35Z</dcterms:created>
  <dcterms:modified xsi:type="dcterms:W3CDTF">2026-01-30T07:13:45Z</dcterms:modified>
</cp:coreProperties>
</file>