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04BC6-5FA3-4C62-8EE1-16945B79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E4BA1C-9EC8-45DF-A7EE-444CD224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3084-1931-45B5-B5D8-0F5242D35691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3CC6EB-CC3C-46D4-A4E7-8DAA9ED7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8182C3-9FE9-47A6-8974-B97BEAF4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954F-3137-4D6C-9D2A-50664852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84098-A553-41C2-A74B-ABA21636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3B53E-9099-4A62-9638-190022390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E88A9F-D51D-4B7E-9FEA-CD84BDDAC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3084-1931-45B5-B5D8-0F5242D35691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D171C-A967-4A74-9909-B389AB79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B34F-DECB-4645-9E29-491832593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954F-3137-4D6C-9D2A-506648526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7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C5B3C3-AF9B-4E69-8D81-C524EB0A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9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ADCEE0-5D6D-4BE7-80C1-FF849449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CF359-497C-4AA7-947B-87B41C23D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F63230-05AC-46B1-B169-70702C60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DA0DEB-7D76-4018-801B-350F5356A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A4098B-ABFC-40AF-993C-CBB5C934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468DD-2C17-4688-A243-CF17A8EAA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C4D302-AA82-4F73-915B-97CD775D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F97970-7FFE-4FF6-A34A-72DF623A3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134F36-5886-43B6-A30D-182CA9E0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F230A-836D-4F24-94A7-CDAAF732C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6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F60444-96D9-4D5C-93D4-1FBA43AF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BC69D5-FFEC-4C78-92A4-7E20FA6B5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5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6F688A-D6C8-46AD-A5FA-DEA19947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C2F78-5F45-4E67-ADED-629F91E377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8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4482CC-0B68-466C-86B6-7966F8D4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22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Avloniy</dc:creator>
  <cp:lastModifiedBy>F.Xayriddinov</cp:lastModifiedBy>
  <cp:revision>2</cp:revision>
  <dcterms:created xsi:type="dcterms:W3CDTF">2025-07-18T13:07:41Z</dcterms:created>
  <dcterms:modified xsi:type="dcterms:W3CDTF">2026-06-08T13:00:34Z</dcterms:modified>
</cp:coreProperties>
</file>