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B3A1-AB04-4D9C-8F07-C5D4444F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447401-80E5-4C64-81FC-6AC2CD0D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4496-A50C-4713-BF2B-1FB8DC6A6B97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F9B278-7704-46E4-B398-A5FC306D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148528-B330-45EB-B8A4-E60FE533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1DDE-97CC-4CB0-ABB9-34589F836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8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67040-4869-4220-A483-4C1C7C0B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A3796E-5EA0-47E8-BE8F-1FDB851F7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606B61-2440-42DD-9874-FEE28FC99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34496-A50C-4713-BF2B-1FB8DC6A6B97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1D1E1-D795-4A46-8067-0AAFE35BB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87EECD-EEF9-4E30-A8FE-846901EF5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1DDE-97CC-4CB0-ABB9-34589F836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06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17A7A41-6B77-4988-8E3E-6F7569FA3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D503C9-316B-419D-B029-DFB1C6F1C3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9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8FB76B6-8A98-43CC-9D26-DAEA0B76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9A9683-B964-4AA8-945C-B31C179789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30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115DCF1-634A-476C-BE23-FD970498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B288C7-DDB2-4D44-8700-BA3AF8D8DA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B33A5E0-5F56-45C7-82EA-24C19ED64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2BC25D-060E-4A90-9868-9170352C11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5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F13974F-64BC-4CB3-A2F1-85C04C62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9C111B-7938-48D8-AC78-D3131673B1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08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7F6BBC0-2002-42BA-9BCD-ABE8FEE2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83CE58-00AF-4073-AA54-EC76FADBD0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1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3D2D61A-D4E5-4B03-941F-86AD306D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BE7247-6B50-49DD-8663-2528236C18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5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99B4E7C-C08B-432E-83A8-15B7E7A6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16195B-269D-4E84-A605-D189ED4841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1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AC412E9-457E-45BA-9C2C-2E97FC23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6940E1-4BA7-4ED2-AB8D-098E5AA30B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9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061E92F-D4F8-4910-BBBE-CBD341B14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C9980D-2495-402A-B6FA-AE2C9BE908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6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C25393C-5CAD-4BC4-9874-6B89AD82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DB3B01-5289-459A-972A-3D463F467A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8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84CAA8-F73D-42D0-9E67-840B136A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A7053C-0CA2-4D8A-9A30-126EC38EA9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4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79BF1C9-ABDE-4416-AF89-8145732C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8E849D-E59F-4737-B0A9-522C2A170E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0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89716A1-5E08-46BB-B31E-D441835F0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9AAE2A-1922-41AA-B44B-BC4C422C17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2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ECAB859-3420-4792-9F96-6DF948A17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CEEB95-1901-4D86-99A3-AF226E84ED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29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kamoliddin turayev</dc:creator>
  <cp:lastModifiedBy>F.Xayriddinov</cp:lastModifiedBy>
  <cp:revision>3</cp:revision>
  <dcterms:created xsi:type="dcterms:W3CDTF">2023-04-20T06:51:19Z</dcterms:created>
  <dcterms:modified xsi:type="dcterms:W3CDTF">2026-06-08T13:08:27Z</dcterms:modified>
</cp:coreProperties>
</file>