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5BF4-7690-4DF7-B06D-F40A00DCC0B6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9851-64BD-4CB7-BE24-AE7822392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5BF4-7690-4DF7-B06D-F40A00DCC0B6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9851-64BD-4CB7-BE24-AE7822392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3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0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3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7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1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8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52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1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19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4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27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63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10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9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8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8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1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24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KamoliddinTurayev</dc:creator>
  <cp:lastModifiedBy>F.Xayriddinov</cp:lastModifiedBy>
  <cp:revision>1</cp:revision>
  <dcterms:created xsi:type="dcterms:W3CDTF">2024-03-07T10:32:27Z</dcterms:created>
  <dcterms:modified xsi:type="dcterms:W3CDTF">2026-06-08T13:09:36Z</dcterms:modified>
</cp:coreProperties>
</file>