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B8F1-091E-4E1A-9BCD-03BE94941CBB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4EC-974B-4FD1-AF2C-026F3F75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0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B8F1-091E-4E1A-9BCD-03BE94941CBB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64EC-974B-4FD1-AF2C-026F3F75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4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2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9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7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7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88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0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61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1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6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8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5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6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6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1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1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90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KamoliddinTurayev</dc:creator>
  <cp:lastModifiedBy>F.Xayriddinov</cp:lastModifiedBy>
  <cp:revision>1</cp:revision>
  <dcterms:created xsi:type="dcterms:W3CDTF">2024-05-15T05:17:37Z</dcterms:created>
  <dcterms:modified xsi:type="dcterms:W3CDTF">2026-06-08T13:07:43Z</dcterms:modified>
</cp:coreProperties>
</file>