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46B-D97F-4020-ABFC-BF67C7C827B8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D59C-AA90-4E54-92EA-69CCEA51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F46B-D97F-4020-ABFC-BF67C7C827B8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D59C-AA90-4E54-92EA-69CCEA51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1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8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6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0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0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9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1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4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5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51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KamoliddinTurayev</dc:creator>
  <cp:lastModifiedBy>KamoliddinTurayev</cp:lastModifiedBy>
  <cp:revision>1</cp:revision>
  <dcterms:created xsi:type="dcterms:W3CDTF">2025-06-18T13:17:51Z</dcterms:created>
  <dcterms:modified xsi:type="dcterms:W3CDTF">2025-06-18T13:17:51Z</dcterms:modified>
</cp:coreProperties>
</file>