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301" r:id="rId5"/>
    <p:sldId id="279" r:id="rId6"/>
    <p:sldId id="288" r:id="rId7"/>
    <p:sldId id="293" r:id="rId8"/>
    <p:sldId id="30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B2CD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F8D3B9-681C-4897-97E0-F1BDBDA0385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5BF7C5D-E3E9-4056-BBD9-281C4E254FCF}">
      <dgm:prSet phldrT="[Text]"/>
      <dgm:spPr/>
      <dgm:t>
        <a:bodyPr/>
        <a:lstStyle/>
        <a:p>
          <a:r>
            <a:rPr lang="en-US" b="1" dirty="0" err="1" smtClean="0"/>
            <a:t>Pora</a:t>
          </a:r>
          <a:r>
            <a:rPr lang="en-US" b="1" dirty="0" smtClean="0"/>
            <a:t> </a:t>
          </a:r>
          <a:r>
            <a:rPr lang="en-US" b="1" dirty="0" err="1" smtClean="0"/>
            <a:t>olish</a:t>
          </a:r>
          <a:r>
            <a:rPr lang="en-US" b="1" dirty="0" smtClean="0"/>
            <a:t> </a:t>
          </a:r>
          <a:r>
            <a:rPr lang="en-US" b="1" dirty="0" err="1" smtClean="0"/>
            <a:t>va</a:t>
          </a:r>
          <a:r>
            <a:rPr lang="en-US" b="1" dirty="0" smtClean="0"/>
            <a:t> </a:t>
          </a:r>
          <a:r>
            <a:rPr lang="en-US" b="1" dirty="0" err="1" smtClean="0"/>
            <a:t>berish</a:t>
          </a:r>
          <a:endParaRPr lang="en-US" b="1" dirty="0"/>
        </a:p>
      </dgm:t>
    </dgm:pt>
    <dgm:pt modelId="{040EAA96-0826-4DB1-8E60-D126BA0DF8A3}" type="parTrans" cxnId="{07F7249D-F32E-4A74-BE34-7E4FDE46C833}">
      <dgm:prSet/>
      <dgm:spPr/>
      <dgm:t>
        <a:bodyPr/>
        <a:lstStyle/>
        <a:p>
          <a:endParaRPr lang="en-US"/>
        </a:p>
      </dgm:t>
    </dgm:pt>
    <dgm:pt modelId="{72443A3C-B44F-4F55-9A47-D6E51E6D4EF5}" type="sibTrans" cxnId="{07F7249D-F32E-4A74-BE34-7E4FDE46C833}">
      <dgm:prSet/>
      <dgm:spPr/>
      <dgm:t>
        <a:bodyPr/>
        <a:lstStyle/>
        <a:p>
          <a:endParaRPr lang="en-US"/>
        </a:p>
      </dgm:t>
    </dgm:pt>
    <dgm:pt modelId="{BF6F71B3-6D74-48CB-ADAA-53D511B85D71}">
      <dgm:prSet phldrT="[Text]"/>
      <dgm:spPr/>
      <dgm:t>
        <a:bodyPr/>
        <a:lstStyle/>
        <a:p>
          <a:r>
            <a:rPr lang="en-US" b="1" dirty="0" err="1" smtClean="0"/>
            <a:t>Auksion</a:t>
          </a:r>
          <a:r>
            <a:rPr lang="en-US" b="1" dirty="0" smtClean="0"/>
            <a:t> </a:t>
          </a:r>
          <a:r>
            <a:rPr lang="en-US" b="1" dirty="0" err="1" smtClean="0"/>
            <a:t>natijalarini</a:t>
          </a:r>
          <a:r>
            <a:rPr lang="en-US" b="1" dirty="0" smtClean="0"/>
            <a:t> </a:t>
          </a:r>
          <a:r>
            <a:rPr lang="en-US" b="1" dirty="0" err="1" smtClean="0"/>
            <a:t>o’zgartirish</a:t>
          </a:r>
          <a:endParaRPr lang="en-US" b="1" dirty="0"/>
        </a:p>
      </dgm:t>
    </dgm:pt>
    <dgm:pt modelId="{D69E2158-AF8A-47F9-BD5A-E7CEBA4542A8}" type="parTrans" cxnId="{60529BDA-8572-4A84-B747-C59D8F0127D2}">
      <dgm:prSet/>
      <dgm:spPr/>
      <dgm:t>
        <a:bodyPr/>
        <a:lstStyle/>
        <a:p>
          <a:endParaRPr lang="en-US"/>
        </a:p>
      </dgm:t>
    </dgm:pt>
    <dgm:pt modelId="{BC0F0415-4E01-4936-A5C8-C2093C7A3E69}" type="sibTrans" cxnId="{60529BDA-8572-4A84-B747-C59D8F0127D2}">
      <dgm:prSet/>
      <dgm:spPr/>
      <dgm:t>
        <a:bodyPr/>
        <a:lstStyle/>
        <a:p>
          <a:endParaRPr lang="en-US"/>
        </a:p>
      </dgm:t>
    </dgm:pt>
    <dgm:pt modelId="{E55682A4-0EAE-4A99-BF11-BF215F7626B7}">
      <dgm:prSet phldrT="[Text]"/>
      <dgm:spPr/>
      <dgm:t>
        <a:bodyPr/>
        <a:lstStyle/>
        <a:p>
          <a:r>
            <a:rPr lang="en-US" b="1" dirty="0" err="1" smtClean="0"/>
            <a:t>Manfaatlar</a:t>
          </a:r>
          <a:r>
            <a:rPr lang="en-US" b="1" dirty="0" smtClean="0"/>
            <a:t> </a:t>
          </a:r>
          <a:r>
            <a:rPr lang="en-US" b="1" dirty="0" err="1" smtClean="0"/>
            <a:t>to'qnashuvi</a:t>
          </a:r>
          <a:endParaRPr lang="en-US" b="1" dirty="0"/>
        </a:p>
      </dgm:t>
    </dgm:pt>
    <dgm:pt modelId="{A6481874-82E0-4D8F-BF17-DC47313C8687}" type="parTrans" cxnId="{00C922C3-D4D4-439F-B2A8-BFBC319909DC}">
      <dgm:prSet/>
      <dgm:spPr/>
      <dgm:t>
        <a:bodyPr/>
        <a:lstStyle/>
        <a:p>
          <a:endParaRPr lang="en-US"/>
        </a:p>
      </dgm:t>
    </dgm:pt>
    <dgm:pt modelId="{DEE6AE69-2D3C-4E53-A990-7680EDD8BDC8}" type="sibTrans" cxnId="{00C922C3-D4D4-439F-B2A8-BFBC319909DC}">
      <dgm:prSet/>
      <dgm:spPr/>
      <dgm:t>
        <a:bodyPr/>
        <a:lstStyle/>
        <a:p>
          <a:endParaRPr lang="en-US"/>
        </a:p>
      </dgm:t>
    </dgm:pt>
    <dgm:pt modelId="{42B0E335-F6D4-49F1-932D-D07D87052699}">
      <dgm:prSet/>
      <dgm:spPr/>
      <dgm:t>
        <a:bodyPr/>
        <a:lstStyle/>
        <a:p>
          <a:r>
            <a:rPr lang="en-US" b="1" dirty="0" err="1" smtClean="0"/>
            <a:t>Saylovdagi</a:t>
          </a:r>
          <a:r>
            <a:rPr lang="en-US" b="1" dirty="0" smtClean="0"/>
            <a:t> </a:t>
          </a:r>
          <a:r>
            <a:rPr lang="en-US" b="1" dirty="0" err="1" smtClean="0"/>
            <a:t>firibgarlik</a:t>
          </a:r>
          <a:endParaRPr lang="en-US" b="1" dirty="0"/>
        </a:p>
      </dgm:t>
    </dgm:pt>
    <dgm:pt modelId="{90190E79-6049-421E-A1A6-D270C7EAE603}" type="parTrans" cxnId="{47D887BF-A7D0-4DAF-9C65-B8403EB2277F}">
      <dgm:prSet/>
      <dgm:spPr/>
      <dgm:t>
        <a:bodyPr/>
        <a:lstStyle/>
        <a:p>
          <a:endParaRPr lang="en-US"/>
        </a:p>
      </dgm:t>
    </dgm:pt>
    <dgm:pt modelId="{F72012CC-8687-4EA0-A941-D67DD523126A}" type="sibTrans" cxnId="{47D887BF-A7D0-4DAF-9C65-B8403EB2277F}">
      <dgm:prSet/>
      <dgm:spPr/>
      <dgm:t>
        <a:bodyPr/>
        <a:lstStyle/>
        <a:p>
          <a:endParaRPr lang="en-US"/>
        </a:p>
      </dgm:t>
    </dgm:pt>
    <dgm:pt modelId="{C4B09283-C1BB-41E9-8EFB-E5E908B993EB}" type="pres">
      <dgm:prSet presAssocID="{B3F8D3B9-681C-4897-97E0-F1BDBDA0385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6BC60BF-3704-49BB-9804-FFB86E917670}" type="pres">
      <dgm:prSet presAssocID="{75BF7C5D-E3E9-4056-BBD9-281C4E254FCF}" presName="parentLin" presStyleCnt="0"/>
      <dgm:spPr/>
    </dgm:pt>
    <dgm:pt modelId="{BBC1D3C7-1336-4281-A2FF-BA75F4440D98}" type="pres">
      <dgm:prSet presAssocID="{75BF7C5D-E3E9-4056-BBD9-281C4E254FCF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C946CD99-CFF3-433E-A78D-75E85F548E38}" type="pres">
      <dgm:prSet presAssocID="{75BF7C5D-E3E9-4056-BBD9-281C4E254FCF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E96374-7691-4308-A180-DA3FAA7F48EF}" type="pres">
      <dgm:prSet presAssocID="{75BF7C5D-E3E9-4056-BBD9-281C4E254FCF}" presName="negativeSpace" presStyleCnt="0"/>
      <dgm:spPr/>
    </dgm:pt>
    <dgm:pt modelId="{60697F92-0E79-4785-8536-EE37519F76FF}" type="pres">
      <dgm:prSet presAssocID="{75BF7C5D-E3E9-4056-BBD9-281C4E254FCF}" presName="childText" presStyleLbl="conFgAcc1" presStyleIdx="0" presStyleCnt="4">
        <dgm:presLayoutVars>
          <dgm:bulletEnabled val="1"/>
        </dgm:presLayoutVars>
      </dgm:prSet>
      <dgm:spPr/>
    </dgm:pt>
    <dgm:pt modelId="{324F6C25-8B9C-4F45-855D-19BCF4FFAA95}" type="pres">
      <dgm:prSet presAssocID="{72443A3C-B44F-4F55-9A47-D6E51E6D4EF5}" presName="spaceBetweenRectangles" presStyleCnt="0"/>
      <dgm:spPr/>
    </dgm:pt>
    <dgm:pt modelId="{93E460DA-22BA-4C25-9DA5-3A9BA1069E64}" type="pres">
      <dgm:prSet presAssocID="{BF6F71B3-6D74-48CB-ADAA-53D511B85D71}" presName="parentLin" presStyleCnt="0"/>
      <dgm:spPr/>
    </dgm:pt>
    <dgm:pt modelId="{7B4EA56D-DC71-43C9-A32F-7441A21AC021}" type="pres">
      <dgm:prSet presAssocID="{BF6F71B3-6D74-48CB-ADAA-53D511B85D71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16B6053C-313F-4DAE-AC71-C2913DDC6A80}" type="pres">
      <dgm:prSet presAssocID="{BF6F71B3-6D74-48CB-ADAA-53D511B85D71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69AA28-908B-45CA-B146-ACFB2F76B45C}" type="pres">
      <dgm:prSet presAssocID="{BF6F71B3-6D74-48CB-ADAA-53D511B85D71}" presName="negativeSpace" presStyleCnt="0"/>
      <dgm:spPr/>
    </dgm:pt>
    <dgm:pt modelId="{1F1004F2-5351-4941-A7A1-4D3B4EDD91E3}" type="pres">
      <dgm:prSet presAssocID="{BF6F71B3-6D74-48CB-ADAA-53D511B85D71}" presName="childText" presStyleLbl="conFgAcc1" presStyleIdx="1" presStyleCnt="4">
        <dgm:presLayoutVars>
          <dgm:bulletEnabled val="1"/>
        </dgm:presLayoutVars>
      </dgm:prSet>
      <dgm:spPr/>
    </dgm:pt>
    <dgm:pt modelId="{673E7DA0-227C-4168-AA5F-195427C39CB8}" type="pres">
      <dgm:prSet presAssocID="{BC0F0415-4E01-4936-A5C8-C2093C7A3E69}" presName="spaceBetweenRectangles" presStyleCnt="0"/>
      <dgm:spPr/>
    </dgm:pt>
    <dgm:pt modelId="{ECFB4B95-9532-4598-A17C-B5D309B290A4}" type="pres">
      <dgm:prSet presAssocID="{E55682A4-0EAE-4A99-BF11-BF215F7626B7}" presName="parentLin" presStyleCnt="0"/>
      <dgm:spPr/>
    </dgm:pt>
    <dgm:pt modelId="{83D898B4-DFD1-4E73-9D27-2EA781E99B23}" type="pres">
      <dgm:prSet presAssocID="{E55682A4-0EAE-4A99-BF11-BF215F7626B7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AC835BF5-1C36-45E6-A267-6EA2E22A7A77}" type="pres">
      <dgm:prSet presAssocID="{E55682A4-0EAE-4A99-BF11-BF215F7626B7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6D9656-5F5F-4EE8-9A51-2A2FAC59792F}" type="pres">
      <dgm:prSet presAssocID="{E55682A4-0EAE-4A99-BF11-BF215F7626B7}" presName="negativeSpace" presStyleCnt="0"/>
      <dgm:spPr/>
    </dgm:pt>
    <dgm:pt modelId="{D2CD6A31-7066-4BB8-A46E-E7A1CABA41C9}" type="pres">
      <dgm:prSet presAssocID="{E55682A4-0EAE-4A99-BF11-BF215F7626B7}" presName="childText" presStyleLbl="conFgAcc1" presStyleIdx="2" presStyleCnt="4">
        <dgm:presLayoutVars>
          <dgm:bulletEnabled val="1"/>
        </dgm:presLayoutVars>
      </dgm:prSet>
      <dgm:spPr/>
    </dgm:pt>
    <dgm:pt modelId="{1F86E74C-E60E-445D-BE5B-7A3F40989962}" type="pres">
      <dgm:prSet presAssocID="{DEE6AE69-2D3C-4E53-A990-7680EDD8BDC8}" presName="spaceBetweenRectangles" presStyleCnt="0"/>
      <dgm:spPr/>
    </dgm:pt>
    <dgm:pt modelId="{77E4E1E0-AC1D-4903-8DAF-B857F54AF77D}" type="pres">
      <dgm:prSet presAssocID="{42B0E335-F6D4-49F1-932D-D07D87052699}" presName="parentLin" presStyleCnt="0"/>
      <dgm:spPr/>
    </dgm:pt>
    <dgm:pt modelId="{04B47B01-E338-42E1-A0ED-BBCB9FDF950C}" type="pres">
      <dgm:prSet presAssocID="{42B0E335-F6D4-49F1-932D-D07D87052699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6DB363CF-D4CF-42A6-8500-A05DAA475607}" type="pres">
      <dgm:prSet presAssocID="{42B0E335-F6D4-49F1-932D-D07D87052699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1359C3-A2CC-4301-BDC8-831094227173}" type="pres">
      <dgm:prSet presAssocID="{42B0E335-F6D4-49F1-932D-D07D87052699}" presName="negativeSpace" presStyleCnt="0"/>
      <dgm:spPr/>
    </dgm:pt>
    <dgm:pt modelId="{3FE3D646-F692-4B15-AA5B-A2287C221478}" type="pres">
      <dgm:prSet presAssocID="{42B0E335-F6D4-49F1-932D-D07D87052699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0B2156B7-4B0A-4B70-9482-8E395CDDE602}" type="presOf" srcId="{42B0E335-F6D4-49F1-932D-D07D87052699}" destId="{04B47B01-E338-42E1-A0ED-BBCB9FDF950C}" srcOrd="0" destOrd="0" presId="urn:microsoft.com/office/officeart/2005/8/layout/list1"/>
    <dgm:cxn modelId="{A9BE4D67-88CA-40CB-953C-CBBBA252599D}" type="presOf" srcId="{E55682A4-0EAE-4A99-BF11-BF215F7626B7}" destId="{AC835BF5-1C36-45E6-A267-6EA2E22A7A77}" srcOrd="1" destOrd="0" presId="urn:microsoft.com/office/officeart/2005/8/layout/list1"/>
    <dgm:cxn modelId="{07F7249D-F32E-4A74-BE34-7E4FDE46C833}" srcId="{B3F8D3B9-681C-4897-97E0-F1BDBDA0385A}" destId="{75BF7C5D-E3E9-4056-BBD9-281C4E254FCF}" srcOrd="0" destOrd="0" parTransId="{040EAA96-0826-4DB1-8E60-D126BA0DF8A3}" sibTransId="{72443A3C-B44F-4F55-9A47-D6E51E6D4EF5}"/>
    <dgm:cxn modelId="{5BF6C484-75E8-4CAD-8E16-18D3165C4F32}" type="presOf" srcId="{BF6F71B3-6D74-48CB-ADAA-53D511B85D71}" destId="{16B6053C-313F-4DAE-AC71-C2913DDC6A80}" srcOrd="1" destOrd="0" presId="urn:microsoft.com/office/officeart/2005/8/layout/list1"/>
    <dgm:cxn modelId="{6E4FC968-7D0E-4F28-9405-FE5CB71B7AF9}" type="presOf" srcId="{75BF7C5D-E3E9-4056-BBD9-281C4E254FCF}" destId="{C946CD99-CFF3-433E-A78D-75E85F548E38}" srcOrd="1" destOrd="0" presId="urn:microsoft.com/office/officeart/2005/8/layout/list1"/>
    <dgm:cxn modelId="{2AE58851-3350-4E87-8467-533834D16521}" type="presOf" srcId="{75BF7C5D-E3E9-4056-BBD9-281C4E254FCF}" destId="{BBC1D3C7-1336-4281-A2FF-BA75F4440D98}" srcOrd="0" destOrd="0" presId="urn:microsoft.com/office/officeart/2005/8/layout/list1"/>
    <dgm:cxn modelId="{34FCD400-7639-462C-BC1F-54411A7B0464}" type="presOf" srcId="{B3F8D3B9-681C-4897-97E0-F1BDBDA0385A}" destId="{C4B09283-C1BB-41E9-8EFB-E5E908B993EB}" srcOrd="0" destOrd="0" presId="urn:microsoft.com/office/officeart/2005/8/layout/list1"/>
    <dgm:cxn modelId="{4A83B897-AEF7-4608-9B8D-C97CF3350272}" type="presOf" srcId="{BF6F71B3-6D74-48CB-ADAA-53D511B85D71}" destId="{7B4EA56D-DC71-43C9-A32F-7441A21AC021}" srcOrd="0" destOrd="0" presId="urn:microsoft.com/office/officeart/2005/8/layout/list1"/>
    <dgm:cxn modelId="{5806F6AD-A51D-4B16-9CBE-56007D94C396}" type="presOf" srcId="{42B0E335-F6D4-49F1-932D-D07D87052699}" destId="{6DB363CF-D4CF-42A6-8500-A05DAA475607}" srcOrd="1" destOrd="0" presId="urn:microsoft.com/office/officeart/2005/8/layout/list1"/>
    <dgm:cxn modelId="{47D887BF-A7D0-4DAF-9C65-B8403EB2277F}" srcId="{B3F8D3B9-681C-4897-97E0-F1BDBDA0385A}" destId="{42B0E335-F6D4-49F1-932D-D07D87052699}" srcOrd="3" destOrd="0" parTransId="{90190E79-6049-421E-A1A6-D270C7EAE603}" sibTransId="{F72012CC-8687-4EA0-A941-D67DD523126A}"/>
    <dgm:cxn modelId="{64620B97-9EDB-42BB-96FC-C6238DE87351}" type="presOf" srcId="{E55682A4-0EAE-4A99-BF11-BF215F7626B7}" destId="{83D898B4-DFD1-4E73-9D27-2EA781E99B23}" srcOrd="0" destOrd="0" presId="urn:microsoft.com/office/officeart/2005/8/layout/list1"/>
    <dgm:cxn modelId="{60529BDA-8572-4A84-B747-C59D8F0127D2}" srcId="{B3F8D3B9-681C-4897-97E0-F1BDBDA0385A}" destId="{BF6F71B3-6D74-48CB-ADAA-53D511B85D71}" srcOrd="1" destOrd="0" parTransId="{D69E2158-AF8A-47F9-BD5A-E7CEBA4542A8}" sibTransId="{BC0F0415-4E01-4936-A5C8-C2093C7A3E69}"/>
    <dgm:cxn modelId="{00C922C3-D4D4-439F-B2A8-BFBC319909DC}" srcId="{B3F8D3B9-681C-4897-97E0-F1BDBDA0385A}" destId="{E55682A4-0EAE-4A99-BF11-BF215F7626B7}" srcOrd="2" destOrd="0" parTransId="{A6481874-82E0-4D8F-BF17-DC47313C8687}" sibTransId="{DEE6AE69-2D3C-4E53-A990-7680EDD8BDC8}"/>
    <dgm:cxn modelId="{4E78F0ED-5452-4838-9333-3F52658CC293}" type="presParOf" srcId="{C4B09283-C1BB-41E9-8EFB-E5E908B993EB}" destId="{16BC60BF-3704-49BB-9804-FFB86E917670}" srcOrd="0" destOrd="0" presId="urn:microsoft.com/office/officeart/2005/8/layout/list1"/>
    <dgm:cxn modelId="{8F216F56-DF47-4576-BC07-502613FA14A0}" type="presParOf" srcId="{16BC60BF-3704-49BB-9804-FFB86E917670}" destId="{BBC1D3C7-1336-4281-A2FF-BA75F4440D98}" srcOrd="0" destOrd="0" presId="urn:microsoft.com/office/officeart/2005/8/layout/list1"/>
    <dgm:cxn modelId="{2E6FC53A-50B5-4569-A9B9-55E17354FB24}" type="presParOf" srcId="{16BC60BF-3704-49BB-9804-FFB86E917670}" destId="{C946CD99-CFF3-433E-A78D-75E85F548E38}" srcOrd="1" destOrd="0" presId="urn:microsoft.com/office/officeart/2005/8/layout/list1"/>
    <dgm:cxn modelId="{80A2DCD8-B5D7-4163-9992-584F54536D25}" type="presParOf" srcId="{C4B09283-C1BB-41E9-8EFB-E5E908B993EB}" destId="{BBE96374-7691-4308-A180-DA3FAA7F48EF}" srcOrd="1" destOrd="0" presId="urn:microsoft.com/office/officeart/2005/8/layout/list1"/>
    <dgm:cxn modelId="{7A76B9A4-774D-4FF2-B53A-2BE0096A1D55}" type="presParOf" srcId="{C4B09283-C1BB-41E9-8EFB-E5E908B993EB}" destId="{60697F92-0E79-4785-8536-EE37519F76FF}" srcOrd="2" destOrd="0" presId="urn:microsoft.com/office/officeart/2005/8/layout/list1"/>
    <dgm:cxn modelId="{86584C7F-0DDF-43CD-ADC6-F4DE01EA5AFF}" type="presParOf" srcId="{C4B09283-C1BB-41E9-8EFB-E5E908B993EB}" destId="{324F6C25-8B9C-4F45-855D-19BCF4FFAA95}" srcOrd="3" destOrd="0" presId="urn:microsoft.com/office/officeart/2005/8/layout/list1"/>
    <dgm:cxn modelId="{6115419C-FB7F-4382-8AD3-16D2EBE591B2}" type="presParOf" srcId="{C4B09283-C1BB-41E9-8EFB-E5E908B993EB}" destId="{93E460DA-22BA-4C25-9DA5-3A9BA1069E64}" srcOrd="4" destOrd="0" presId="urn:microsoft.com/office/officeart/2005/8/layout/list1"/>
    <dgm:cxn modelId="{FA769D87-AE0F-4D82-AE6E-90979E681261}" type="presParOf" srcId="{93E460DA-22BA-4C25-9DA5-3A9BA1069E64}" destId="{7B4EA56D-DC71-43C9-A32F-7441A21AC021}" srcOrd="0" destOrd="0" presId="urn:microsoft.com/office/officeart/2005/8/layout/list1"/>
    <dgm:cxn modelId="{CB6F0825-6AE9-4011-8512-195A7D5E03DD}" type="presParOf" srcId="{93E460DA-22BA-4C25-9DA5-3A9BA1069E64}" destId="{16B6053C-313F-4DAE-AC71-C2913DDC6A80}" srcOrd="1" destOrd="0" presId="urn:microsoft.com/office/officeart/2005/8/layout/list1"/>
    <dgm:cxn modelId="{4036535A-6B7D-4350-98E5-6B7B91DE83AD}" type="presParOf" srcId="{C4B09283-C1BB-41E9-8EFB-E5E908B993EB}" destId="{FA69AA28-908B-45CA-B146-ACFB2F76B45C}" srcOrd="5" destOrd="0" presId="urn:microsoft.com/office/officeart/2005/8/layout/list1"/>
    <dgm:cxn modelId="{8C8AE134-9B4E-4D3C-98C5-6B16EAE690D5}" type="presParOf" srcId="{C4B09283-C1BB-41E9-8EFB-E5E908B993EB}" destId="{1F1004F2-5351-4941-A7A1-4D3B4EDD91E3}" srcOrd="6" destOrd="0" presId="urn:microsoft.com/office/officeart/2005/8/layout/list1"/>
    <dgm:cxn modelId="{319F508C-EB5C-4A9D-9F0B-269901A50F09}" type="presParOf" srcId="{C4B09283-C1BB-41E9-8EFB-E5E908B993EB}" destId="{673E7DA0-227C-4168-AA5F-195427C39CB8}" srcOrd="7" destOrd="0" presId="urn:microsoft.com/office/officeart/2005/8/layout/list1"/>
    <dgm:cxn modelId="{91F84E3D-E2D1-4870-9B4B-B121050D535F}" type="presParOf" srcId="{C4B09283-C1BB-41E9-8EFB-E5E908B993EB}" destId="{ECFB4B95-9532-4598-A17C-B5D309B290A4}" srcOrd="8" destOrd="0" presId="urn:microsoft.com/office/officeart/2005/8/layout/list1"/>
    <dgm:cxn modelId="{B6F22243-CE1D-416B-A4B9-C2AE4AFA56D4}" type="presParOf" srcId="{ECFB4B95-9532-4598-A17C-B5D309B290A4}" destId="{83D898B4-DFD1-4E73-9D27-2EA781E99B23}" srcOrd="0" destOrd="0" presId="urn:microsoft.com/office/officeart/2005/8/layout/list1"/>
    <dgm:cxn modelId="{6AF4F21C-8FAD-4614-BEB0-8CE49020232F}" type="presParOf" srcId="{ECFB4B95-9532-4598-A17C-B5D309B290A4}" destId="{AC835BF5-1C36-45E6-A267-6EA2E22A7A77}" srcOrd="1" destOrd="0" presId="urn:microsoft.com/office/officeart/2005/8/layout/list1"/>
    <dgm:cxn modelId="{9ABB1718-2798-4912-B1DF-BD85E8308841}" type="presParOf" srcId="{C4B09283-C1BB-41E9-8EFB-E5E908B993EB}" destId="{4D6D9656-5F5F-4EE8-9A51-2A2FAC59792F}" srcOrd="9" destOrd="0" presId="urn:microsoft.com/office/officeart/2005/8/layout/list1"/>
    <dgm:cxn modelId="{B623E0C9-B7E1-425F-89A2-A9A84460D5EE}" type="presParOf" srcId="{C4B09283-C1BB-41E9-8EFB-E5E908B993EB}" destId="{D2CD6A31-7066-4BB8-A46E-E7A1CABA41C9}" srcOrd="10" destOrd="0" presId="urn:microsoft.com/office/officeart/2005/8/layout/list1"/>
    <dgm:cxn modelId="{EA6127E3-05ED-40E2-95A1-1A00FBC9A602}" type="presParOf" srcId="{C4B09283-C1BB-41E9-8EFB-E5E908B993EB}" destId="{1F86E74C-E60E-445D-BE5B-7A3F40989962}" srcOrd="11" destOrd="0" presId="urn:microsoft.com/office/officeart/2005/8/layout/list1"/>
    <dgm:cxn modelId="{263201F8-47B3-499C-9EE7-C3DF6B9E0E54}" type="presParOf" srcId="{C4B09283-C1BB-41E9-8EFB-E5E908B993EB}" destId="{77E4E1E0-AC1D-4903-8DAF-B857F54AF77D}" srcOrd="12" destOrd="0" presId="urn:microsoft.com/office/officeart/2005/8/layout/list1"/>
    <dgm:cxn modelId="{200BBC91-DEC9-4218-9884-120BEEC7B820}" type="presParOf" srcId="{77E4E1E0-AC1D-4903-8DAF-B857F54AF77D}" destId="{04B47B01-E338-42E1-A0ED-BBCB9FDF950C}" srcOrd="0" destOrd="0" presId="urn:microsoft.com/office/officeart/2005/8/layout/list1"/>
    <dgm:cxn modelId="{6B683803-9072-42B3-A6D7-FEFB10E42A6F}" type="presParOf" srcId="{77E4E1E0-AC1D-4903-8DAF-B857F54AF77D}" destId="{6DB363CF-D4CF-42A6-8500-A05DAA475607}" srcOrd="1" destOrd="0" presId="urn:microsoft.com/office/officeart/2005/8/layout/list1"/>
    <dgm:cxn modelId="{52685E6A-CCBF-4B95-95B2-F66B49F32546}" type="presParOf" srcId="{C4B09283-C1BB-41E9-8EFB-E5E908B993EB}" destId="{191359C3-A2CC-4301-BDC8-831094227173}" srcOrd="13" destOrd="0" presId="urn:microsoft.com/office/officeart/2005/8/layout/list1"/>
    <dgm:cxn modelId="{50A95D52-C1FD-41AA-8BAC-B6F8BA9799EF}" type="presParOf" srcId="{C4B09283-C1BB-41E9-8EFB-E5E908B993EB}" destId="{3FE3D646-F692-4B15-AA5B-A2287C221478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77FF37-0E1E-4B46-9A45-9D6FC00FAC6E}" type="doc">
      <dgm:prSet loTypeId="urn:microsoft.com/office/officeart/2005/8/layout/radial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D7E100A-58CB-4DCC-AA70-2DA4718C3CCE}">
      <dgm:prSet phldrT="[Text]" custT="1"/>
      <dgm:spPr/>
      <dgm:t>
        <a:bodyPr/>
        <a:lstStyle/>
        <a:p>
          <a:r>
            <a:rPr lang="en-US" sz="2000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Korruptsiyaga</a:t>
          </a:r>
          <a:r>
            <a:rPr lang="en-US" sz="2000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qarshi</a:t>
          </a:r>
          <a:r>
            <a:rPr lang="en-US" sz="2000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kurashning</a:t>
          </a:r>
          <a:r>
            <a:rPr lang="en-US" sz="2000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yagona</a:t>
          </a:r>
          <a:r>
            <a:rPr lang="en-US" sz="2000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qonuniy</a:t>
          </a:r>
          <a:r>
            <a:rPr lang="en-US" sz="2000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majburiy</a:t>
          </a:r>
          <a:r>
            <a:rPr lang="en-US" sz="2000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universal </a:t>
          </a:r>
          <a:r>
            <a:rPr lang="en-US" sz="2000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vositasi</a:t>
          </a:r>
          <a:endParaRPr lang="en-US" sz="2000" dirty="0">
            <a:solidFill>
              <a:schemeClr val="accent1">
                <a:lumMod val="20000"/>
                <a:lumOff val="80000"/>
              </a:schemeClr>
            </a:solidFill>
          </a:endParaRPr>
        </a:p>
      </dgm:t>
    </dgm:pt>
    <dgm:pt modelId="{4FD70639-118A-43A1-9449-714D4F132971}" type="parTrans" cxnId="{79D71A4E-61B7-4C1A-A8F5-6BE6D1D5F4BA}">
      <dgm:prSet/>
      <dgm:spPr/>
      <dgm:t>
        <a:bodyPr/>
        <a:lstStyle/>
        <a:p>
          <a:endParaRPr lang="en-US"/>
        </a:p>
      </dgm:t>
    </dgm:pt>
    <dgm:pt modelId="{180C9A2D-98DC-48BA-8B23-830BA8C2F2AB}" type="sibTrans" cxnId="{79D71A4E-61B7-4C1A-A8F5-6BE6D1D5F4BA}">
      <dgm:prSet/>
      <dgm:spPr/>
      <dgm:t>
        <a:bodyPr/>
        <a:lstStyle/>
        <a:p>
          <a:endParaRPr lang="en-US"/>
        </a:p>
      </dgm:t>
    </dgm:pt>
    <dgm:pt modelId="{68F71BD6-C8FB-4B44-8B85-15C6509BA9BA}">
      <dgm:prSet phldrT="[Text]"/>
      <dgm:spPr/>
      <dgm:t>
        <a:bodyPr/>
        <a:lstStyle/>
        <a:p>
          <a:r>
            <a:rPr lang="en-US" b="1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Profilaktik</a:t>
          </a:r>
          <a:r>
            <a:rPr lang="en-US" b="1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en-US" b="1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choralar</a:t>
          </a:r>
          <a:endParaRPr lang="en-US" b="1" dirty="0">
            <a:solidFill>
              <a:schemeClr val="accent1">
                <a:lumMod val="20000"/>
                <a:lumOff val="80000"/>
              </a:schemeClr>
            </a:solidFill>
          </a:endParaRPr>
        </a:p>
      </dgm:t>
    </dgm:pt>
    <dgm:pt modelId="{9DE4E13A-F650-4D6A-9FAA-F7D162BC098A}" type="parTrans" cxnId="{FA58EA9E-5667-48B6-AF21-189A060D081E}">
      <dgm:prSet/>
      <dgm:spPr/>
      <dgm:t>
        <a:bodyPr/>
        <a:lstStyle/>
        <a:p>
          <a:endParaRPr lang="en-US"/>
        </a:p>
      </dgm:t>
    </dgm:pt>
    <dgm:pt modelId="{7D7A3073-5413-42D1-8728-6692B8717797}" type="sibTrans" cxnId="{FA58EA9E-5667-48B6-AF21-189A060D081E}">
      <dgm:prSet/>
      <dgm:spPr/>
      <dgm:t>
        <a:bodyPr/>
        <a:lstStyle/>
        <a:p>
          <a:endParaRPr lang="en-US"/>
        </a:p>
      </dgm:t>
    </dgm:pt>
    <dgm:pt modelId="{26216C23-7DB9-4BA2-BAAB-2B14C21613B3}">
      <dgm:prSet phldrT="[Text]"/>
      <dgm:spPr/>
      <dgm:t>
        <a:bodyPr/>
        <a:lstStyle/>
        <a:p>
          <a:r>
            <a:rPr lang="en-US" b="1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Xalqaro</a:t>
          </a:r>
          <a:r>
            <a:rPr lang="en-US" b="1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en-US" b="1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hamkorlik</a:t>
          </a:r>
          <a:endParaRPr lang="en-US" b="1" dirty="0">
            <a:solidFill>
              <a:schemeClr val="accent1">
                <a:lumMod val="20000"/>
                <a:lumOff val="80000"/>
              </a:schemeClr>
            </a:solidFill>
          </a:endParaRPr>
        </a:p>
      </dgm:t>
    </dgm:pt>
    <dgm:pt modelId="{13B40830-3918-412F-9994-92DC859EED43}" type="parTrans" cxnId="{A4FF8419-DDA2-43CD-A5E1-B5C38611A7F2}">
      <dgm:prSet/>
      <dgm:spPr/>
      <dgm:t>
        <a:bodyPr/>
        <a:lstStyle/>
        <a:p>
          <a:endParaRPr lang="en-US"/>
        </a:p>
      </dgm:t>
    </dgm:pt>
    <dgm:pt modelId="{C6017A84-4146-4745-BCF1-E30591473B1F}" type="sibTrans" cxnId="{A4FF8419-DDA2-43CD-A5E1-B5C38611A7F2}">
      <dgm:prSet/>
      <dgm:spPr/>
      <dgm:t>
        <a:bodyPr/>
        <a:lstStyle/>
        <a:p>
          <a:endParaRPr lang="en-US"/>
        </a:p>
      </dgm:t>
    </dgm:pt>
    <dgm:pt modelId="{95894CDA-F3C0-41EE-BC1A-C8B42198C2FF}">
      <dgm:prSet phldrT="[Text]"/>
      <dgm:spPr/>
      <dgm:t>
        <a:bodyPr/>
        <a:lstStyle/>
        <a:p>
          <a:r>
            <a:rPr lang="en-US" b="1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Aktivlarni</a:t>
          </a:r>
          <a:r>
            <a:rPr lang="en-US" b="1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en-US" b="1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tiklash</a:t>
          </a:r>
          <a:endParaRPr lang="en-US" b="1" dirty="0">
            <a:solidFill>
              <a:schemeClr val="accent1">
                <a:lumMod val="20000"/>
                <a:lumOff val="80000"/>
              </a:schemeClr>
            </a:solidFill>
          </a:endParaRPr>
        </a:p>
      </dgm:t>
    </dgm:pt>
    <dgm:pt modelId="{5A04F23E-5AD3-4E26-97AF-F8CE09AD00BA}" type="parTrans" cxnId="{557811B7-4570-4814-B9C0-72F3A43E5C6C}">
      <dgm:prSet/>
      <dgm:spPr/>
      <dgm:t>
        <a:bodyPr/>
        <a:lstStyle/>
        <a:p>
          <a:endParaRPr lang="en-US"/>
        </a:p>
      </dgm:t>
    </dgm:pt>
    <dgm:pt modelId="{EE31C633-6688-4F5E-A61B-B368EB114DCB}" type="sibTrans" cxnId="{557811B7-4570-4814-B9C0-72F3A43E5C6C}">
      <dgm:prSet/>
      <dgm:spPr/>
      <dgm:t>
        <a:bodyPr/>
        <a:lstStyle/>
        <a:p>
          <a:endParaRPr lang="en-US"/>
        </a:p>
      </dgm:t>
    </dgm:pt>
    <dgm:pt modelId="{A6A6A23C-E116-4F54-925A-194365E7E0CD}">
      <dgm:prSet phldrT="[Text]"/>
      <dgm:spPr/>
      <dgm:t>
        <a:bodyPr/>
        <a:lstStyle/>
        <a:p>
          <a:r>
            <a:rPr lang="en-US" b="1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Texnik</a:t>
          </a:r>
          <a:r>
            <a:rPr lang="en-US" b="1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en-US" b="1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yordam</a:t>
          </a:r>
          <a:r>
            <a:rPr lang="en-US" b="1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en-US" b="1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va</a:t>
          </a:r>
          <a:r>
            <a:rPr lang="en-US" b="1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en-US" b="1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axborot</a:t>
          </a:r>
          <a:r>
            <a:rPr lang="en-US" b="1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en-US" b="1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almashinuvi</a:t>
          </a:r>
          <a:endParaRPr lang="en-US" b="1" dirty="0">
            <a:solidFill>
              <a:schemeClr val="accent1">
                <a:lumMod val="20000"/>
                <a:lumOff val="80000"/>
              </a:schemeClr>
            </a:solidFill>
          </a:endParaRPr>
        </a:p>
      </dgm:t>
    </dgm:pt>
    <dgm:pt modelId="{9238476C-C6D0-4467-85CA-BCE833059362}" type="parTrans" cxnId="{50E6CE5A-59C8-4278-A4F6-2EE10D1977A3}">
      <dgm:prSet/>
      <dgm:spPr/>
      <dgm:t>
        <a:bodyPr/>
        <a:lstStyle/>
        <a:p>
          <a:endParaRPr lang="en-US"/>
        </a:p>
      </dgm:t>
    </dgm:pt>
    <dgm:pt modelId="{CE5CFFEC-D292-40FC-BA2A-7C4821F10878}" type="sibTrans" cxnId="{50E6CE5A-59C8-4278-A4F6-2EE10D1977A3}">
      <dgm:prSet/>
      <dgm:spPr/>
      <dgm:t>
        <a:bodyPr/>
        <a:lstStyle/>
        <a:p>
          <a:endParaRPr lang="en-US"/>
        </a:p>
      </dgm:t>
    </dgm:pt>
    <dgm:pt modelId="{27E2ADBE-BFF9-4733-9BAA-0E38534C15A8}">
      <dgm:prSet/>
      <dgm:spPr/>
      <dgm:t>
        <a:bodyPr/>
        <a:lstStyle/>
        <a:p>
          <a:r>
            <a:rPr lang="en-US" b="1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Jinoyatchilik</a:t>
          </a:r>
          <a:r>
            <a:rPr lang="en-US" b="1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en-US" b="1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va</a:t>
          </a:r>
          <a:r>
            <a:rPr lang="en-US" b="1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en-US" b="1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huquqni</a:t>
          </a:r>
          <a:r>
            <a:rPr lang="en-US" b="1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en-US" b="1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muhofaza</a:t>
          </a:r>
          <a:r>
            <a:rPr lang="en-US" b="1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en-US" b="1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qilish</a:t>
          </a:r>
          <a:endParaRPr lang="en-US" b="1" dirty="0">
            <a:solidFill>
              <a:schemeClr val="accent1">
                <a:lumMod val="20000"/>
                <a:lumOff val="80000"/>
              </a:schemeClr>
            </a:solidFill>
          </a:endParaRPr>
        </a:p>
      </dgm:t>
    </dgm:pt>
    <dgm:pt modelId="{EE3A5A8E-CF36-4844-B816-EC77F880FD96}" type="parTrans" cxnId="{549AD90A-9D6B-4069-88A0-47EB2A31DF29}">
      <dgm:prSet/>
      <dgm:spPr/>
      <dgm:t>
        <a:bodyPr/>
        <a:lstStyle/>
        <a:p>
          <a:endParaRPr lang="en-US"/>
        </a:p>
      </dgm:t>
    </dgm:pt>
    <dgm:pt modelId="{AF0D5A64-FDA0-424C-A044-EF7686411725}" type="sibTrans" cxnId="{549AD90A-9D6B-4069-88A0-47EB2A31DF29}">
      <dgm:prSet/>
      <dgm:spPr/>
      <dgm:t>
        <a:bodyPr/>
        <a:lstStyle/>
        <a:p>
          <a:endParaRPr lang="en-US"/>
        </a:p>
      </dgm:t>
    </dgm:pt>
    <dgm:pt modelId="{4DE05C24-610D-4170-820A-37DDFBF5185D}" type="pres">
      <dgm:prSet presAssocID="{8577FF37-0E1E-4B46-9A45-9D6FC00FAC6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B769BB9-3FEE-41FF-A2AA-5C6A3F014195}" type="pres">
      <dgm:prSet presAssocID="{8577FF37-0E1E-4B46-9A45-9D6FC00FAC6E}" presName="radial" presStyleCnt="0">
        <dgm:presLayoutVars>
          <dgm:animLvl val="ctr"/>
        </dgm:presLayoutVars>
      </dgm:prSet>
      <dgm:spPr/>
    </dgm:pt>
    <dgm:pt modelId="{43587D24-578D-4965-8431-754A56828785}" type="pres">
      <dgm:prSet presAssocID="{ED7E100A-58CB-4DCC-AA70-2DA4718C3CCE}" presName="centerShape" presStyleLbl="vennNode1" presStyleIdx="0" presStyleCnt="6"/>
      <dgm:spPr/>
      <dgm:t>
        <a:bodyPr/>
        <a:lstStyle/>
        <a:p>
          <a:endParaRPr lang="en-US"/>
        </a:p>
      </dgm:t>
    </dgm:pt>
    <dgm:pt modelId="{B38D0194-5919-420F-9478-6BB9D4792324}" type="pres">
      <dgm:prSet presAssocID="{68F71BD6-C8FB-4B44-8B85-15C6509BA9BA}" presName="node" presStyleLbl="venn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C18487-A8DB-4412-9178-C6609A47041F}" type="pres">
      <dgm:prSet presAssocID="{27E2ADBE-BFF9-4733-9BAA-0E38534C15A8}" presName="node" presStyleLbl="venn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56CCB2-FAD7-439F-8398-4DB7B0DCD35A}" type="pres">
      <dgm:prSet presAssocID="{26216C23-7DB9-4BA2-BAAB-2B14C21613B3}" presName="node" presStyleLbl="venn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5BDE67-00E9-4B14-86EB-37A50246AC12}" type="pres">
      <dgm:prSet presAssocID="{95894CDA-F3C0-41EE-BC1A-C8B42198C2FF}" presName="node" presStyleLbl="venn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8FEC6E-FEED-423E-B31E-1B64F6F6B5A6}" type="pres">
      <dgm:prSet presAssocID="{A6A6A23C-E116-4F54-925A-194365E7E0CD}" presName="node" presStyleLbl="venn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0E6CE5A-59C8-4278-A4F6-2EE10D1977A3}" srcId="{ED7E100A-58CB-4DCC-AA70-2DA4718C3CCE}" destId="{A6A6A23C-E116-4F54-925A-194365E7E0CD}" srcOrd="4" destOrd="0" parTransId="{9238476C-C6D0-4467-85CA-BCE833059362}" sibTransId="{CE5CFFEC-D292-40FC-BA2A-7C4821F10878}"/>
    <dgm:cxn modelId="{D4E2CDAD-891C-4AFD-8C59-59D7B400FDE2}" type="presOf" srcId="{68F71BD6-C8FB-4B44-8B85-15C6509BA9BA}" destId="{B38D0194-5919-420F-9478-6BB9D4792324}" srcOrd="0" destOrd="0" presId="urn:microsoft.com/office/officeart/2005/8/layout/radial3"/>
    <dgm:cxn modelId="{79D71A4E-61B7-4C1A-A8F5-6BE6D1D5F4BA}" srcId="{8577FF37-0E1E-4B46-9A45-9D6FC00FAC6E}" destId="{ED7E100A-58CB-4DCC-AA70-2DA4718C3CCE}" srcOrd="0" destOrd="0" parTransId="{4FD70639-118A-43A1-9449-714D4F132971}" sibTransId="{180C9A2D-98DC-48BA-8B23-830BA8C2F2AB}"/>
    <dgm:cxn modelId="{7767EA43-9123-45C2-AAF1-1BE66F4CFC0C}" type="presOf" srcId="{ED7E100A-58CB-4DCC-AA70-2DA4718C3CCE}" destId="{43587D24-578D-4965-8431-754A56828785}" srcOrd="0" destOrd="0" presId="urn:microsoft.com/office/officeart/2005/8/layout/radial3"/>
    <dgm:cxn modelId="{DF8F1036-5830-4A7B-B2CD-41249899CC11}" type="presOf" srcId="{8577FF37-0E1E-4B46-9A45-9D6FC00FAC6E}" destId="{4DE05C24-610D-4170-820A-37DDFBF5185D}" srcOrd="0" destOrd="0" presId="urn:microsoft.com/office/officeart/2005/8/layout/radial3"/>
    <dgm:cxn modelId="{FA58EA9E-5667-48B6-AF21-189A060D081E}" srcId="{ED7E100A-58CB-4DCC-AA70-2DA4718C3CCE}" destId="{68F71BD6-C8FB-4B44-8B85-15C6509BA9BA}" srcOrd="0" destOrd="0" parTransId="{9DE4E13A-F650-4D6A-9FAA-F7D162BC098A}" sibTransId="{7D7A3073-5413-42D1-8728-6692B8717797}"/>
    <dgm:cxn modelId="{3FB3E865-101D-4FBD-B0B6-10B92E47DCA7}" type="presOf" srcId="{26216C23-7DB9-4BA2-BAAB-2B14C21613B3}" destId="{0E56CCB2-FAD7-439F-8398-4DB7B0DCD35A}" srcOrd="0" destOrd="0" presId="urn:microsoft.com/office/officeart/2005/8/layout/radial3"/>
    <dgm:cxn modelId="{1DE644F4-BE13-4C6A-94F2-834D2C00CE5D}" type="presOf" srcId="{95894CDA-F3C0-41EE-BC1A-C8B42198C2FF}" destId="{BF5BDE67-00E9-4B14-86EB-37A50246AC12}" srcOrd="0" destOrd="0" presId="urn:microsoft.com/office/officeart/2005/8/layout/radial3"/>
    <dgm:cxn modelId="{245EB883-A490-4239-BEE0-3A0328BFF64C}" type="presOf" srcId="{A6A6A23C-E116-4F54-925A-194365E7E0CD}" destId="{728FEC6E-FEED-423E-B31E-1B64F6F6B5A6}" srcOrd="0" destOrd="0" presId="urn:microsoft.com/office/officeart/2005/8/layout/radial3"/>
    <dgm:cxn modelId="{A4FF8419-DDA2-43CD-A5E1-B5C38611A7F2}" srcId="{ED7E100A-58CB-4DCC-AA70-2DA4718C3CCE}" destId="{26216C23-7DB9-4BA2-BAAB-2B14C21613B3}" srcOrd="2" destOrd="0" parTransId="{13B40830-3918-412F-9994-92DC859EED43}" sibTransId="{C6017A84-4146-4745-BCF1-E30591473B1F}"/>
    <dgm:cxn modelId="{47280898-185C-479C-828E-DA1E3FAC423D}" type="presOf" srcId="{27E2ADBE-BFF9-4733-9BAA-0E38534C15A8}" destId="{B3C18487-A8DB-4412-9178-C6609A47041F}" srcOrd="0" destOrd="0" presId="urn:microsoft.com/office/officeart/2005/8/layout/radial3"/>
    <dgm:cxn modelId="{557811B7-4570-4814-B9C0-72F3A43E5C6C}" srcId="{ED7E100A-58CB-4DCC-AA70-2DA4718C3CCE}" destId="{95894CDA-F3C0-41EE-BC1A-C8B42198C2FF}" srcOrd="3" destOrd="0" parTransId="{5A04F23E-5AD3-4E26-97AF-F8CE09AD00BA}" sibTransId="{EE31C633-6688-4F5E-A61B-B368EB114DCB}"/>
    <dgm:cxn modelId="{549AD90A-9D6B-4069-88A0-47EB2A31DF29}" srcId="{ED7E100A-58CB-4DCC-AA70-2DA4718C3CCE}" destId="{27E2ADBE-BFF9-4733-9BAA-0E38534C15A8}" srcOrd="1" destOrd="0" parTransId="{EE3A5A8E-CF36-4844-B816-EC77F880FD96}" sibTransId="{AF0D5A64-FDA0-424C-A044-EF7686411725}"/>
    <dgm:cxn modelId="{B331D982-B4C6-44B2-9CCC-2D0CD8F8A439}" type="presParOf" srcId="{4DE05C24-610D-4170-820A-37DDFBF5185D}" destId="{FB769BB9-3FEE-41FF-A2AA-5C6A3F014195}" srcOrd="0" destOrd="0" presId="urn:microsoft.com/office/officeart/2005/8/layout/radial3"/>
    <dgm:cxn modelId="{C34E4966-FA4E-41AB-92F8-FF26C6E2B19C}" type="presParOf" srcId="{FB769BB9-3FEE-41FF-A2AA-5C6A3F014195}" destId="{43587D24-578D-4965-8431-754A56828785}" srcOrd="0" destOrd="0" presId="urn:microsoft.com/office/officeart/2005/8/layout/radial3"/>
    <dgm:cxn modelId="{D9DE8493-794A-41F0-803A-A8491FF22D0F}" type="presParOf" srcId="{FB769BB9-3FEE-41FF-A2AA-5C6A3F014195}" destId="{B38D0194-5919-420F-9478-6BB9D4792324}" srcOrd="1" destOrd="0" presId="urn:microsoft.com/office/officeart/2005/8/layout/radial3"/>
    <dgm:cxn modelId="{45A3D454-EE2A-4DEF-9C39-66C50FB7B98A}" type="presParOf" srcId="{FB769BB9-3FEE-41FF-A2AA-5C6A3F014195}" destId="{B3C18487-A8DB-4412-9178-C6609A47041F}" srcOrd="2" destOrd="0" presId="urn:microsoft.com/office/officeart/2005/8/layout/radial3"/>
    <dgm:cxn modelId="{B8FCDC44-5F98-4AF3-920D-8C25221DE0E5}" type="presParOf" srcId="{FB769BB9-3FEE-41FF-A2AA-5C6A3F014195}" destId="{0E56CCB2-FAD7-439F-8398-4DB7B0DCD35A}" srcOrd="3" destOrd="0" presId="urn:microsoft.com/office/officeart/2005/8/layout/radial3"/>
    <dgm:cxn modelId="{828AA7E3-D250-4468-8552-14AC0EECEECB}" type="presParOf" srcId="{FB769BB9-3FEE-41FF-A2AA-5C6A3F014195}" destId="{BF5BDE67-00E9-4B14-86EB-37A50246AC12}" srcOrd="4" destOrd="0" presId="urn:microsoft.com/office/officeart/2005/8/layout/radial3"/>
    <dgm:cxn modelId="{54CFFA45-24CB-433F-B134-3983E93D1085}" type="presParOf" srcId="{FB769BB9-3FEE-41FF-A2AA-5C6A3F014195}" destId="{728FEC6E-FEED-423E-B31E-1B64F6F6B5A6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F0B9F1F-4B56-4B49-AF52-89644BCF83B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A22E0C2-7135-46A3-92A2-8DA68503ADC8}">
      <dgm:prSet phldrT="[Text]" custT="1"/>
      <dgm:spPr/>
      <dgm:t>
        <a:bodyPr/>
        <a:lstStyle/>
        <a:p>
          <a:r>
            <a:rPr lang="en-US" sz="2400" dirty="0" err="1" smtClean="0">
              <a:solidFill>
                <a:schemeClr val="tx2">
                  <a:lumMod val="50000"/>
                </a:schemeClr>
              </a:solidFill>
            </a:rPr>
            <a:t>Xodim</a:t>
          </a:r>
          <a:r>
            <a:rPr lang="en-US" sz="24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dirty="0" err="1" smtClean="0">
              <a:solidFill>
                <a:schemeClr val="tx2">
                  <a:lumMod val="50000"/>
                </a:schemeClr>
              </a:solidFill>
            </a:rPr>
            <a:t>kompaniyaning</a:t>
          </a:r>
          <a:r>
            <a:rPr lang="en-US" sz="24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dirty="0" err="1" smtClean="0">
              <a:solidFill>
                <a:schemeClr val="tx2">
                  <a:lumMod val="50000"/>
                </a:schemeClr>
              </a:solidFill>
            </a:rPr>
            <a:t>manfaatlar</a:t>
          </a:r>
          <a:r>
            <a:rPr lang="en-US" sz="24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dirty="0" err="1" smtClean="0">
              <a:solidFill>
                <a:schemeClr val="tx2">
                  <a:lumMod val="50000"/>
                </a:schemeClr>
              </a:solidFill>
            </a:rPr>
            <a:t>to'qnashuvi</a:t>
          </a:r>
          <a:r>
            <a:rPr lang="en-US" sz="24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dirty="0" err="1" smtClean="0">
              <a:solidFill>
                <a:schemeClr val="tx2">
                  <a:lumMod val="50000"/>
                </a:schemeClr>
              </a:solidFill>
            </a:rPr>
            <a:t>hujjatlarini</a:t>
          </a:r>
          <a:r>
            <a:rPr lang="en-US" sz="24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dirty="0" err="1" smtClean="0">
              <a:solidFill>
                <a:schemeClr val="tx2">
                  <a:lumMod val="50000"/>
                </a:schemeClr>
              </a:solidFill>
            </a:rPr>
            <a:t>to'ldirmasligi</a:t>
          </a:r>
          <a:endParaRPr lang="en-US" sz="2400" dirty="0">
            <a:solidFill>
              <a:schemeClr val="tx2">
                <a:lumMod val="50000"/>
              </a:schemeClr>
            </a:solidFill>
          </a:endParaRPr>
        </a:p>
      </dgm:t>
    </dgm:pt>
    <dgm:pt modelId="{EA9306CB-FB4A-4D9C-8AC9-26DC672947D4}" type="parTrans" cxnId="{358F4AC6-88BD-4CC6-B6F7-E3275B89C716}">
      <dgm:prSet/>
      <dgm:spPr/>
      <dgm:t>
        <a:bodyPr/>
        <a:lstStyle/>
        <a:p>
          <a:endParaRPr lang="en-US"/>
        </a:p>
      </dgm:t>
    </dgm:pt>
    <dgm:pt modelId="{8A55FF20-1596-4C74-A8B5-998BCF4BE352}" type="sibTrans" cxnId="{358F4AC6-88BD-4CC6-B6F7-E3275B89C716}">
      <dgm:prSet/>
      <dgm:spPr/>
      <dgm:t>
        <a:bodyPr/>
        <a:lstStyle/>
        <a:p>
          <a:endParaRPr lang="en-US"/>
        </a:p>
      </dgm:t>
    </dgm:pt>
    <dgm:pt modelId="{D9F35C52-0E50-4378-BB11-E45104FCEB68}">
      <dgm:prSet phldrT="[Text]" custT="1"/>
      <dgm:spPr/>
      <dgm:t>
        <a:bodyPr/>
        <a:lstStyle/>
        <a:p>
          <a:r>
            <a:rPr lang="en-US" sz="1800" dirty="0" err="1" smtClean="0">
              <a:solidFill>
                <a:schemeClr val="tx2">
                  <a:lumMod val="50000"/>
                </a:schemeClr>
              </a:solidFill>
            </a:rPr>
            <a:t>Xodim</a:t>
          </a:r>
          <a:r>
            <a:rPr lang="en-US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1800" dirty="0" err="1" smtClean="0">
              <a:solidFill>
                <a:schemeClr val="tx2">
                  <a:lumMod val="50000"/>
                </a:schemeClr>
              </a:solidFill>
            </a:rPr>
            <a:t>ko'tarilishdan</a:t>
          </a:r>
          <a:r>
            <a:rPr lang="en-US" sz="1800" dirty="0" smtClean="0">
              <a:solidFill>
                <a:schemeClr val="tx2">
                  <a:lumMod val="50000"/>
                </a:schemeClr>
              </a:solidFill>
            </a:rPr>
            <a:t> bosh </a:t>
          </a:r>
          <a:r>
            <a:rPr lang="en-US" sz="1800" dirty="0" err="1" smtClean="0">
              <a:solidFill>
                <a:schemeClr val="tx2">
                  <a:lumMod val="50000"/>
                </a:schemeClr>
              </a:solidFill>
            </a:rPr>
            <a:t>tortishi</a:t>
          </a:r>
          <a:endParaRPr lang="en-US" sz="1800" dirty="0">
            <a:solidFill>
              <a:schemeClr val="tx2">
                <a:lumMod val="50000"/>
              </a:schemeClr>
            </a:solidFill>
          </a:endParaRPr>
        </a:p>
      </dgm:t>
    </dgm:pt>
    <dgm:pt modelId="{F27C7056-D904-4703-A09F-BA17122556D4}" type="parTrans" cxnId="{F293005E-F0C5-47A5-822A-484E487083DF}">
      <dgm:prSet/>
      <dgm:spPr/>
      <dgm:t>
        <a:bodyPr/>
        <a:lstStyle/>
        <a:p>
          <a:endParaRPr lang="en-US"/>
        </a:p>
      </dgm:t>
    </dgm:pt>
    <dgm:pt modelId="{D6FEAF5A-5094-44BE-AB9E-87341FE5348F}" type="sibTrans" cxnId="{F293005E-F0C5-47A5-822A-484E487083DF}">
      <dgm:prSet/>
      <dgm:spPr/>
      <dgm:t>
        <a:bodyPr/>
        <a:lstStyle/>
        <a:p>
          <a:endParaRPr lang="en-US"/>
        </a:p>
      </dgm:t>
    </dgm:pt>
    <dgm:pt modelId="{FED6C973-F869-458D-9671-B4F0011BBDD7}">
      <dgm:prSet phldrT="[Text]" custT="1"/>
      <dgm:spPr/>
      <dgm:t>
        <a:bodyPr/>
        <a:lstStyle/>
        <a:p>
          <a:r>
            <a:rPr lang="en-US" sz="2400" dirty="0" err="1" smtClean="0">
              <a:solidFill>
                <a:schemeClr val="tx2">
                  <a:lumMod val="50000"/>
                </a:schemeClr>
              </a:solidFill>
            </a:rPr>
            <a:t>Yuqori</a:t>
          </a:r>
          <a:r>
            <a:rPr lang="en-US" sz="24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dirty="0" err="1" smtClean="0">
              <a:solidFill>
                <a:schemeClr val="tx2">
                  <a:lumMod val="50000"/>
                </a:schemeClr>
              </a:solidFill>
            </a:rPr>
            <a:t>narxlar</a:t>
          </a:r>
          <a:r>
            <a:rPr lang="en-US" sz="24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dirty="0" err="1" smtClean="0">
              <a:solidFill>
                <a:schemeClr val="tx2">
                  <a:lumMod val="50000"/>
                </a:schemeClr>
              </a:solidFill>
            </a:rPr>
            <a:t>va</a:t>
          </a:r>
          <a:r>
            <a:rPr lang="en-US" sz="2400" dirty="0" smtClean="0">
              <a:solidFill>
                <a:schemeClr val="tx2">
                  <a:lumMod val="50000"/>
                </a:schemeClr>
              </a:solidFill>
            </a:rPr>
            <a:t> past </a:t>
          </a:r>
          <a:r>
            <a:rPr lang="en-US" sz="2400" dirty="0" err="1" smtClean="0">
              <a:solidFill>
                <a:schemeClr val="tx2">
                  <a:lumMod val="50000"/>
                </a:schemeClr>
              </a:solidFill>
            </a:rPr>
            <a:t>sifatni</a:t>
          </a:r>
          <a:r>
            <a:rPr lang="en-US" sz="24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dirty="0" err="1" smtClean="0">
              <a:solidFill>
                <a:schemeClr val="tx2">
                  <a:lumMod val="50000"/>
                </a:schemeClr>
              </a:solidFill>
            </a:rPr>
            <a:t>qabul</a:t>
          </a:r>
          <a:r>
            <a:rPr lang="en-US" sz="24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dirty="0" err="1" smtClean="0">
              <a:solidFill>
                <a:schemeClr val="tx2">
                  <a:lumMod val="50000"/>
                </a:schemeClr>
              </a:solidFill>
            </a:rPr>
            <a:t>qilish</a:t>
          </a:r>
          <a:endParaRPr lang="en-US" sz="2400" dirty="0">
            <a:solidFill>
              <a:schemeClr val="tx2">
                <a:lumMod val="50000"/>
              </a:schemeClr>
            </a:solidFill>
          </a:endParaRPr>
        </a:p>
      </dgm:t>
    </dgm:pt>
    <dgm:pt modelId="{8FCB938B-D305-4E84-988B-B8FB604FE063}" type="parTrans" cxnId="{A1F730BD-E29D-491E-A30B-632AB05A8C83}">
      <dgm:prSet/>
      <dgm:spPr/>
      <dgm:t>
        <a:bodyPr/>
        <a:lstStyle/>
        <a:p>
          <a:endParaRPr lang="en-US"/>
        </a:p>
      </dgm:t>
    </dgm:pt>
    <dgm:pt modelId="{FDD40DC0-9AAA-411A-B5AE-73DE279A36D4}" type="sibTrans" cxnId="{A1F730BD-E29D-491E-A30B-632AB05A8C83}">
      <dgm:prSet/>
      <dgm:spPr/>
      <dgm:t>
        <a:bodyPr/>
        <a:lstStyle/>
        <a:p>
          <a:endParaRPr lang="en-US"/>
        </a:p>
      </dgm:t>
    </dgm:pt>
    <dgm:pt modelId="{9BF11A74-5EFF-44FA-9047-0AE0D6A87CDC}">
      <dgm:prSet phldrT="[Text]" custT="1"/>
      <dgm:spPr/>
      <dgm:t>
        <a:bodyPr/>
        <a:lstStyle/>
        <a:p>
          <a:r>
            <a:rPr lang="en-US" sz="2400" dirty="0" err="1" smtClean="0">
              <a:solidFill>
                <a:schemeClr val="tx2">
                  <a:lumMod val="50000"/>
                </a:schemeClr>
              </a:solidFill>
            </a:rPr>
            <a:t>Shartnoma</a:t>
          </a:r>
          <a:r>
            <a:rPr lang="en-US" sz="24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dirty="0" err="1" smtClean="0">
              <a:solidFill>
                <a:schemeClr val="tx2">
                  <a:lumMod val="50000"/>
                </a:schemeClr>
              </a:solidFill>
            </a:rPr>
            <a:t>qiymatini</a:t>
          </a:r>
          <a:r>
            <a:rPr lang="en-US" sz="24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dirty="0" err="1" smtClean="0">
              <a:solidFill>
                <a:schemeClr val="tx2">
                  <a:lumMod val="50000"/>
                </a:schemeClr>
              </a:solidFill>
            </a:rPr>
            <a:t>hujjatsiz</a:t>
          </a:r>
          <a:r>
            <a:rPr lang="en-US" sz="24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dirty="0" err="1" smtClean="0">
              <a:solidFill>
                <a:schemeClr val="tx2">
                  <a:lumMod val="50000"/>
                </a:schemeClr>
              </a:solidFill>
            </a:rPr>
            <a:t>yoki</a:t>
          </a:r>
          <a:r>
            <a:rPr lang="en-US" sz="24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dirty="0" err="1" smtClean="0">
              <a:solidFill>
                <a:schemeClr val="tx2">
                  <a:lumMod val="50000"/>
                </a:schemeClr>
              </a:solidFill>
            </a:rPr>
            <a:t>tez-tez</a:t>
          </a:r>
          <a:r>
            <a:rPr lang="en-US" sz="24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dirty="0" err="1" smtClean="0">
              <a:solidFill>
                <a:schemeClr val="tx2">
                  <a:lumMod val="50000"/>
                </a:schemeClr>
              </a:solidFill>
            </a:rPr>
            <a:t>o'zgartirish</a:t>
          </a:r>
          <a:r>
            <a:rPr lang="en-US" sz="24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dirty="0" err="1" smtClean="0">
              <a:solidFill>
                <a:schemeClr val="tx2">
                  <a:lumMod val="50000"/>
                </a:schemeClr>
              </a:solidFill>
            </a:rPr>
            <a:t>orqali</a:t>
          </a:r>
          <a:r>
            <a:rPr lang="en-US" sz="24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dirty="0" err="1" smtClean="0">
              <a:solidFill>
                <a:schemeClr val="tx2">
                  <a:lumMod val="50000"/>
                </a:schemeClr>
              </a:solidFill>
            </a:rPr>
            <a:t>oshirish</a:t>
          </a:r>
          <a:endParaRPr lang="en-US" sz="2400" dirty="0">
            <a:solidFill>
              <a:schemeClr val="tx2">
                <a:lumMod val="50000"/>
              </a:schemeClr>
            </a:solidFill>
          </a:endParaRPr>
        </a:p>
      </dgm:t>
    </dgm:pt>
    <dgm:pt modelId="{27823916-E5BE-4E76-9C8E-327649CE1715}" type="parTrans" cxnId="{9387CD54-0F31-4DC5-8664-A0C98473FFE9}">
      <dgm:prSet/>
      <dgm:spPr/>
      <dgm:t>
        <a:bodyPr/>
        <a:lstStyle/>
        <a:p>
          <a:endParaRPr lang="en-US"/>
        </a:p>
      </dgm:t>
    </dgm:pt>
    <dgm:pt modelId="{EF62D08E-BC8B-40BE-B864-98F566177FA0}" type="sibTrans" cxnId="{9387CD54-0F31-4DC5-8664-A0C98473FFE9}">
      <dgm:prSet/>
      <dgm:spPr/>
      <dgm:t>
        <a:bodyPr/>
        <a:lstStyle/>
        <a:p>
          <a:endParaRPr lang="en-US"/>
        </a:p>
      </dgm:t>
    </dgm:pt>
    <dgm:pt modelId="{DA7D57F0-1C88-47AB-9CA7-7189CBA23EB9}">
      <dgm:prSet phldrT="[Text]" custT="1"/>
      <dgm:spPr/>
      <dgm:t>
        <a:bodyPr/>
        <a:lstStyle/>
        <a:p>
          <a:r>
            <a:rPr lang="en-US" sz="2400" dirty="0" err="1" smtClean="0">
              <a:solidFill>
                <a:schemeClr val="tx2">
                  <a:lumMod val="50000"/>
                </a:schemeClr>
              </a:solidFill>
            </a:rPr>
            <a:t>Muayyan</a:t>
          </a:r>
          <a:r>
            <a:rPr lang="en-US" sz="24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dirty="0" err="1" smtClean="0">
              <a:solidFill>
                <a:schemeClr val="tx2">
                  <a:lumMod val="50000"/>
                </a:schemeClr>
              </a:solidFill>
            </a:rPr>
            <a:t>pudratchi</a:t>
          </a:r>
          <a:r>
            <a:rPr lang="en-US" sz="24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dirty="0" err="1" smtClean="0">
              <a:solidFill>
                <a:schemeClr val="tx2">
                  <a:lumMod val="50000"/>
                </a:schemeClr>
              </a:solidFill>
            </a:rPr>
            <a:t>uchun</a:t>
          </a:r>
          <a:r>
            <a:rPr lang="en-US" sz="24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dirty="0" err="1" smtClean="0">
              <a:solidFill>
                <a:schemeClr val="tx2">
                  <a:lumMod val="50000"/>
                </a:schemeClr>
              </a:solidFill>
            </a:rPr>
            <a:t>tushunarsiz</a:t>
          </a:r>
          <a:r>
            <a:rPr lang="en-US" sz="24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dirty="0" err="1" smtClean="0">
              <a:solidFill>
                <a:schemeClr val="tx2">
                  <a:lumMod val="50000"/>
                </a:schemeClr>
              </a:solidFill>
            </a:rPr>
            <a:t>bir</a:t>
          </a:r>
          <a:r>
            <a:rPr lang="en-US" sz="24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dirty="0" err="1" smtClean="0">
              <a:solidFill>
                <a:schemeClr val="tx2">
                  <a:lumMod val="50000"/>
                </a:schemeClr>
              </a:solidFill>
            </a:rPr>
            <a:t>yoqlamalik</a:t>
          </a:r>
          <a:endParaRPr lang="en-US" sz="2400" dirty="0">
            <a:solidFill>
              <a:schemeClr val="tx2">
                <a:lumMod val="50000"/>
              </a:schemeClr>
            </a:solidFill>
          </a:endParaRPr>
        </a:p>
      </dgm:t>
    </dgm:pt>
    <dgm:pt modelId="{EC3D4D8C-F94B-49FB-A16F-7C23595EA465}" type="parTrans" cxnId="{D929C8C8-1E30-4B7F-B805-7DFA5F24A931}">
      <dgm:prSet/>
      <dgm:spPr/>
      <dgm:t>
        <a:bodyPr/>
        <a:lstStyle/>
        <a:p>
          <a:endParaRPr lang="en-US"/>
        </a:p>
      </dgm:t>
    </dgm:pt>
    <dgm:pt modelId="{F8E3857E-0EE3-407B-B3DA-C69A44C1C03F}" type="sibTrans" cxnId="{D929C8C8-1E30-4B7F-B805-7DFA5F24A931}">
      <dgm:prSet/>
      <dgm:spPr/>
      <dgm:t>
        <a:bodyPr/>
        <a:lstStyle/>
        <a:p>
          <a:endParaRPr lang="en-US"/>
        </a:p>
      </dgm:t>
    </dgm:pt>
    <dgm:pt modelId="{3795897A-068D-44DD-A2A7-2DD10677DECE}">
      <dgm:prSet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4800" b="1" dirty="0" err="1" smtClean="0">
              <a:solidFill>
                <a:schemeClr val="tx2">
                  <a:lumMod val="50000"/>
                </a:schemeClr>
              </a:solidFill>
              <a:latin typeface="Arial" charset="0"/>
              <a:cs typeface="Arial" charset="0"/>
            </a:rPr>
            <a:t>Manfaatlar</a:t>
          </a:r>
          <a:r>
            <a:rPr lang="en-US" sz="4800" b="1" dirty="0" smtClean="0">
              <a:solidFill>
                <a:schemeClr val="tx2">
                  <a:lumMod val="50000"/>
                </a:schemeClr>
              </a:solidFill>
              <a:latin typeface="Arial" charset="0"/>
              <a:cs typeface="Arial" charset="0"/>
            </a:rPr>
            <a:t> </a:t>
          </a:r>
          <a:r>
            <a:rPr lang="en-US" sz="4800" b="1" dirty="0" err="1" smtClean="0">
              <a:solidFill>
                <a:schemeClr val="tx2">
                  <a:lumMod val="50000"/>
                </a:schemeClr>
              </a:solidFill>
              <a:latin typeface="Arial" charset="0"/>
              <a:cs typeface="Arial" charset="0"/>
            </a:rPr>
            <a:t>to'qnashuvi</a:t>
          </a:r>
          <a:endParaRPr lang="en-US" sz="4800" b="1" dirty="0">
            <a:solidFill>
              <a:schemeClr val="tx2">
                <a:lumMod val="50000"/>
              </a:schemeClr>
            </a:solidFill>
          </a:endParaRPr>
        </a:p>
      </dgm:t>
    </dgm:pt>
    <dgm:pt modelId="{2B3ADEDA-BA15-4A5C-813D-6861345F67EE}" type="parTrans" cxnId="{612106E6-A3F6-423F-8974-B7DD4E32F147}">
      <dgm:prSet/>
      <dgm:spPr/>
      <dgm:t>
        <a:bodyPr/>
        <a:lstStyle/>
        <a:p>
          <a:endParaRPr lang="en-US"/>
        </a:p>
      </dgm:t>
    </dgm:pt>
    <dgm:pt modelId="{66984F58-A22E-449A-A263-4E9AADA445DB}" type="sibTrans" cxnId="{612106E6-A3F6-423F-8974-B7DD4E32F147}">
      <dgm:prSet/>
      <dgm:spPr/>
      <dgm:t>
        <a:bodyPr/>
        <a:lstStyle/>
        <a:p>
          <a:endParaRPr lang="en-US"/>
        </a:p>
      </dgm:t>
    </dgm:pt>
    <dgm:pt modelId="{EB76FA1C-3A37-4480-A894-53C01D8AA0DC}">
      <dgm:prSet custT="1"/>
      <dgm:spPr/>
      <dgm:t>
        <a:bodyPr/>
        <a:lstStyle/>
        <a:p>
          <a:r>
            <a:rPr lang="en-US" sz="2400" dirty="0" err="1" smtClean="0">
              <a:solidFill>
                <a:schemeClr val="tx2">
                  <a:lumMod val="50000"/>
                </a:schemeClr>
              </a:solidFill>
            </a:rPr>
            <a:t>Xodimning</a:t>
          </a:r>
          <a:r>
            <a:rPr lang="en-US" sz="24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dirty="0" err="1" smtClean="0">
              <a:solidFill>
                <a:schemeClr val="tx2">
                  <a:lumMod val="50000"/>
                </a:schemeClr>
              </a:solidFill>
            </a:rPr>
            <a:t>tushunarsiz</a:t>
          </a:r>
          <a:r>
            <a:rPr lang="en-US" sz="24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dirty="0" err="1" smtClean="0">
              <a:solidFill>
                <a:schemeClr val="tx2">
                  <a:lumMod val="50000"/>
                </a:schemeClr>
              </a:solidFill>
            </a:rPr>
            <a:t>va</a:t>
          </a:r>
          <a:r>
            <a:rPr lang="en-US" sz="24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dirty="0" err="1" smtClean="0">
              <a:solidFill>
                <a:schemeClr val="tx2">
                  <a:lumMod val="50000"/>
                </a:schemeClr>
              </a:solidFill>
            </a:rPr>
            <a:t>asossiz</a:t>
          </a:r>
          <a:r>
            <a:rPr lang="en-US" sz="24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dirty="0" err="1" smtClean="0">
              <a:solidFill>
                <a:schemeClr val="tx2">
                  <a:lumMod val="50000"/>
                </a:schemeClr>
              </a:solidFill>
            </a:rPr>
            <a:t>boyligi</a:t>
          </a:r>
          <a:endParaRPr lang="en-US" sz="2400" dirty="0">
            <a:solidFill>
              <a:schemeClr val="tx2">
                <a:lumMod val="50000"/>
              </a:schemeClr>
            </a:solidFill>
          </a:endParaRPr>
        </a:p>
      </dgm:t>
    </dgm:pt>
    <dgm:pt modelId="{3AB40E93-4B41-404D-9509-2F665741F459}" type="parTrans" cxnId="{6FA6B8D1-62F0-4B09-B4D6-48E89D9EDFEA}">
      <dgm:prSet/>
      <dgm:spPr/>
      <dgm:t>
        <a:bodyPr/>
        <a:lstStyle/>
        <a:p>
          <a:endParaRPr lang="en-US"/>
        </a:p>
      </dgm:t>
    </dgm:pt>
    <dgm:pt modelId="{AE721823-8CEA-4600-920B-437E3633EC17}" type="sibTrans" cxnId="{6FA6B8D1-62F0-4B09-B4D6-48E89D9EDFEA}">
      <dgm:prSet/>
      <dgm:spPr/>
      <dgm:t>
        <a:bodyPr/>
        <a:lstStyle/>
        <a:p>
          <a:endParaRPr lang="en-US"/>
        </a:p>
      </dgm:t>
    </dgm:pt>
    <dgm:pt modelId="{D176791B-FE8E-405D-B1AC-52EBEB4941AE}" type="pres">
      <dgm:prSet presAssocID="{4F0B9F1F-4B56-4B49-AF52-89644BCF83B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3A72E38-26DE-47EA-A3FE-216B617C65B3}" type="pres">
      <dgm:prSet presAssocID="{4A22E0C2-7135-46A3-92A2-8DA68503ADC8}" presName="node" presStyleLbl="node1" presStyleIdx="0" presStyleCnt="7" custScaleX="1763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AEDCE6-1345-49B0-8EFC-435D5294D4E7}" type="pres">
      <dgm:prSet presAssocID="{8A55FF20-1596-4C74-A8B5-998BCF4BE352}" presName="sibTrans" presStyleCnt="0"/>
      <dgm:spPr/>
    </dgm:pt>
    <dgm:pt modelId="{A21CD915-E484-4C16-841B-CA1784BF9E29}" type="pres">
      <dgm:prSet presAssocID="{D9F35C52-0E50-4378-BB11-E45104FCEB68}" presName="node" presStyleLbl="node1" presStyleIdx="1" presStyleCnt="7" custScaleX="569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4B5E5F-8C3A-416B-8B4F-10653BBD3E52}" type="pres">
      <dgm:prSet presAssocID="{D6FEAF5A-5094-44BE-AB9E-87341FE5348F}" presName="sibTrans" presStyleCnt="0"/>
      <dgm:spPr/>
    </dgm:pt>
    <dgm:pt modelId="{8B7F2DAB-BB9B-4BE9-9BDE-21CEF6AC72F7}" type="pres">
      <dgm:prSet presAssocID="{EB76FA1C-3A37-4480-A894-53C01D8AA0DC}" presName="node" presStyleLbl="node1" presStyleIdx="2" presStyleCnt="7" custScaleX="1662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C38937-2CF0-4D7C-9E2C-E180B250D0FE}" type="pres">
      <dgm:prSet presAssocID="{AE721823-8CEA-4600-920B-437E3633EC17}" presName="sibTrans" presStyleCnt="0"/>
      <dgm:spPr/>
    </dgm:pt>
    <dgm:pt modelId="{0283EEE0-154D-42FB-B3BF-33D22584D676}" type="pres">
      <dgm:prSet presAssocID="{FED6C973-F869-458D-9671-B4F0011BBDD7}" presName="node" presStyleLbl="node1" presStyleIdx="3" presStyleCnt="7" custScaleX="8575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57E257-D095-4F7C-BE48-B0FAB40D2CB2}" type="pres">
      <dgm:prSet presAssocID="{FDD40DC0-9AAA-411A-B5AE-73DE279A36D4}" presName="sibTrans" presStyleCnt="0"/>
      <dgm:spPr/>
    </dgm:pt>
    <dgm:pt modelId="{DFF38FF1-C692-4101-B670-C31313AE7800}" type="pres">
      <dgm:prSet presAssocID="{9BF11A74-5EFF-44FA-9047-0AE0D6A87CDC}" presName="node" presStyleLbl="node1" presStyleIdx="4" presStyleCnt="7" custScaleX="2215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415B94-9758-4955-BAA9-323C46960051}" type="pres">
      <dgm:prSet presAssocID="{EF62D08E-BC8B-40BE-B864-98F566177FA0}" presName="sibTrans" presStyleCnt="0"/>
      <dgm:spPr/>
    </dgm:pt>
    <dgm:pt modelId="{CFEABF16-E474-4661-B8D4-88C6D934BF7E}" type="pres">
      <dgm:prSet presAssocID="{DA7D57F0-1C88-47AB-9CA7-7189CBA23EB9}" presName="node" presStyleLbl="node1" presStyleIdx="5" presStyleCnt="7" custScaleX="862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36E037-94AE-4EE2-B66B-F2FC4E606174}" type="pres">
      <dgm:prSet presAssocID="{F8E3857E-0EE3-407B-B3DA-C69A44C1C03F}" presName="sibTrans" presStyleCnt="0"/>
      <dgm:spPr/>
    </dgm:pt>
    <dgm:pt modelId="{38E927CD-676D-42A5-8F74-7E1DFACB4CA3}" type="pres">
      <dgm:prSet presAssocID="{3795897A-068D-44DD-A2A7-2DD10677DECE}" presName="node" presStyleLbl="node1" presStyleIdx="6" presStyleCnt="7" custScaleX="4084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08A7962-C4CF-45D2-A04B-A9435DDC15A2}" type="presOf" srcId="{D9F35C52-0E50-4378-BB11-E45104FCEB68}" destId="{A21CD915-E484-4C16-841B-CA1784BF9E29}" srcOrd="0" destOrd="0" presId="urn:microsoft.com/office/officeart/2005/8/layout/default"/>
    <dgm:cxn modelId="{1D4DB678-73D2-43B1-9EBE-9C5E93DDA1DB}" type="presOf" srcId="{4F0B9F1F-4B56-4B49-AF52-89644BCF83BD}" destId="{D176791B-FE8E-405D-B1AC-52EBEB4941AE}" srcOrd="0" destOrd="0" presId="urn:microsoft.com/office/officeart/2005/8/layout/default"/>
    <dgm:cxn modelId="{9387CD54-0F31-4DC5-8664-A0C98473FFE9}" srcId="{4F0B9F1F-4B56-4B49-AF52-89644BCF83BD}" destId="{9BF11A74-5EFF-44FA-9047-0AE0D6A87CDC}" srcOrd="4" destOrd="0" parTransId="{27823916-E5BE-4E76-9C8E-327649CE1715}" sibTransId="{EF62D08E-BC8B-40BE-B864-98F566177FA0}"/>
    <dgm:cxn modelId="{EA57BD67-5178-4A01-8548-00FF47BC50E0}" type="presOf" srcId="{9BF11A74-5EFF-44FA-9047-0AE0D6A87CDC}" destId="{DFF38FF1-C692-4101-B670-C31313AE7800}" srcOrd="0" destOrd="0" presId="urn:microsoft.com/office/officeart/2005/8/layout/default"/>
    <dgm:cxn modelId="{A1F730BD-E29D-491E-A30B-632AB05A8C83}" srcId="{4F0B9F1F-4B56-4B49-AF52-89644BCF83BD}" destId="{FED6C973-F869-458D-9671-B4F0011BBDD7}" srcOrd="3" destOrd="0" parTransId="{8FCB938B-D305-4E84-988B-B8FB604FE063}" sibTransId="{FDD40DC0-9AAA-411A-B5AE-73DE279A36D4}"/>
    <dgm:cxn modelId="{0846305A-7863-436F-8B35-E6EAC4DC1692}" type="presOf" srcId="{FED6C973-F869-458D-9671-B4F0011BBDD7}" destId="{0283EEE0-154D-42FB-B3BF-33D22584D676}" srcOrd="0" destOrd="0" presId="urn:microsoft.com/office/officeart/2005/8/layout/default"/>
    <dgm:cxn modelId="{3C2EFD18-7727-46BD-A1B1-58F9F9F6938F}" type="presOf" srcId="{EB76FA1C-3A37-4480-A894-53C01D8AA0DC}" destId="{8B7F2DAB-BB9B-4BE9-9BDE-21CEF6AC72F7}" srcOrd="0" destOrd="0" presId="urn:microsoft.com/office/officeart/2005/8/layout/default"/>
    <dgm:cxn modelId="{0728D1DD-C562-4788-9908-86129FD41D3A}" type="presOf" srcId="{3795897A-068D-44DD-A2A7-2DD10677DECE}" destId="{38E927CD-676D-42A5-8F74-7E1DFACB4CA3}" srcOrd="0" destOrd="0" presId="urn:microsoft.com/office/officeart/2005/8/layout/default"/>
    <dgm:cxn modelId="{612106E6-A3F6-423F-8974-B7DD4E32F147}" srcId="{4F0B9F1F-4B56-4B49-AF52-89644BCF83BD}" destId="{3795897A-068D-44DD-A2A7-2DD10677DECE}" srcOrd="6" destOrd="0" parTransId="{2B3ADEDA-BA15-4A5C-813D-6861345F67EE}" sibTransId="{66984F58-A22E-449A-A263-4E9AADA445DB}"/>
    <dgm:cxn modelId="{6FA6B8D1-62F0-4B09-B4D6-48E89D9EDFEA}" srcId="{4F0B9F1F-4B56-4B49-AF52-89644BCF83BD}" destId="{EB76FA1C-3A37-4480-A894-53C01D8AA0DC}" srcOrd="2" destOrd="0" parTransId="{3AB40E93-4B41-404D-9509-2F665741F459}" sibTransId="{AE721823-8CEA-4600-920B-437E3633EC17}"/>
    <dgm:cxn modelId="{ABF36FAA-111B-4578-BC5B-159C96A97DFE}" type="presOf" srcId="{DA7D57F0-1C88-47AB-9CA7-7189CBA23EB9}" destId="{CFEABF16-E474-4661-B8D4-88C6D934BF7E}" srcOrd="0" destOrd="0" presId="urn:microsoft.com/office/officeart/2005/8/layout/default"/>
    <dgm:cxn modelId="{D929C8C8-1E30-4B7F-B805-7DFA5F24A931}" srcId="{4F0B9F1F-4B56-4B49-AF52-89644BCF83BD}" destId="{DA7D57F0-1C88-47AB-9CA7-7189CBA23EB9}" srcOrd="5" destOrd="0" parTransId="{EC3D4D8C-F94B-49FB-A16F-7C23595EA465}" sibTransId="{F8E3857E-0EE3-407B-B3DA-C69A44C1C03F}"/>
    <dgm:cxn modelId="{358F4AC6-88BD-4CC6-B6F7-E3275B89C716}" srcId="{4F0B9F1F-4B56-4B49-AF52-89644BCF83BD}" destId="{4A22E0C2-7135-46A3-92A2-8DA68503ADC8}" srcOrd="0" destOrd="0" parTransId="{EA9306CB-FB4A-4D9C-8AC9-26DC672947D4}" sibTransId="{8A55FF20-1596-4C74-A8B5-998BCF4BE352}"/>
    <dgm:cxn modelId="{F293005E-F0C5-47A5-822A-484E487083DF}" srcId="{4F0B9F1F-4B56-4B49-AF52-89644BCF83BD}" destId="{D9F35C52-0E50-4378-BB11-E45104FCEB68}" srcOrd="1" destOrd="0" parTransId="{F27C7056-D904-4703-A09F-BA17122556D4}" sibTransId="{D6FEAF5A-5094-44BE-AB9E-87341FE5348F}"/>
    <dgm:cxn modelId="{C8E085D4-D2D6-4200-A625-71FE76121825}" type="presOf" srcId="{4A22E0C2-7135-46A3-92A2-8DA68503ADC8}" destId="{83A72E38-26DE-47EA-A3FE-216B617C65B3}" srcOrd="0" destOrd="0" presId="urn:microsoft.com/office/officeart/2005/8/layout/default"/>
    <dgm:cxn modelId="{E22C5F60-5007-44E3-B21E-67441A23BCC0}" type="presParOf" srcId="{D176791B-FE8E-405D-B1AC-52EBEB4941AE}" destId="{83A72E38-26DE-47EA-A3FE-216B617C65B3}" srcOrd="0" destOrd="0" presId="urn:microsoft.com/office/officeart/2005/8/layout/default"/>
    <dgm:cxn modelId="{366EBAA6-2E93-428F-9309-5A5A4FE3FFF1}" type="presParOf" srcId="{D176791B-FE8E-405D-B1AC-52EBEB4941AE}" destId="{41AEDCE6-1345-49B0-8EFC-435D5294D4E7}" srcOrd="1" destOrd="0" presId="urn:microsoft.com/office/officeart/2005/8/layout/default"/>
    <dgm:cxn modelId="{0A0C8652-8481-4932-97A1-90AB4C0E90F3}" type="presParOf" srcId="{D176791B-FE8E-405D-B1AC-52EBEB4941AE}" destId="{A21CD915-E484-4C16-841B-CA1784BF9E29}" srcOrd="2" destOrd="0" presId="urn:microsoft.com/office/officeart/2005/8/layout/default"/>
    <dgm:cxn modelId="{C66D8B8D-479B-4A18-B106-2FB9CC699375}" type="presParOf" srcId="{D176791B-FE8E-405D-B1AC-52EBEB4941AE}" destId="{0A4B5E5F-8C3A-416B-8B4F-10653BBD3E52}" srcOrd="3" destOrd="0" presId="urn:microsoft.com/office/officeart/2005/8/layout/default"/>
    <dgm:cxn modelId="{377C3A15-9978-4521-868F-777533729B4F}" type="presParOf" srcId="{D176791B-FE8E-405D-B1AC-52EBEB4941AE}" destId="{8B7F2DAB-BB9B-4BE9-9BDE-21CEF6AC72F7}" srcOrd="4" destOrd="0" presId="urn:microsoft.com/office/officeart/2005/8/layout/default"/>
    <dgm:cxn modelId="{39D98F9A-BBEF-4FE3-8777-CC7E19BB9992}" type="presParOf" srcId="{D176791B-FE8E-405D-B1AC-52EBEB4941AE}" destId="{51C38937-2CF0-4D7C-9E2C-E180B250D0FE}" srcOrd="5" destOrd="0" presId="urn:microsoft.com/office/officeart/2005/8/layout/default"/>
    <dgm:cxn modelId="{23616028-163C-47A6-8F93-8CE31DD75F9D}" type="presParOf" srcId="{D176791B-FE8E-405D-B1AC-52EBEB4941AE}" destId="{0283EEE0-154D-42FB-B3BF-33D22584D676}" srcOrd="6" destOrd="0" presId="urn:microsoft.com/office/officeart/2005/8/layout/default"/>
    <dgm:cxn modelId="{C4D9F4B8-0B02-435C-B307-9F655C1645B3}" type="presParOf" srcId="{D176791B-FE8E-405D-B1AC-52EBEB4941AE}" destId="{6957E257-D095-4F7C-BE48-B0FAB40D2CB2}" srcOrd="7" destOrd="0" presId="urn:microsoft.com/office/officeart/2005/8/layout/default"/>
    <dgm:cxn modelId="{BD10049C-2414-4D1E-A26F-A74E2F603F53}" type="presParOf" srcId="{D176791B-FE8E-405D-B1AC-52EBEB4941AE}" destId="{DFF38FF1-C692-4101-B670-C31313AE7800}" srcOrd="8" destOrd="0" presId="urn:microsoft.com/office/officeart/2005/8/layout/default"/>
    <dgm:cxn modelId="{D37D1407-127A-4B4C-90A6-03856CFCDA7D}" type="presParOf" srcId="{D176791B-FE8E-405D-B1AC-52EBEB4941AE}" destId="{B6415B94-9758-4955-BAA9-323C46960051}" srcOrd="9" destOrd="0" presId="urn:microsoft.com/office/officeart/2005/8/layout/default"/>
    <dgm:cxn modelId="{1207630A-94D5-4A6E-97BE-E53C25F80715}" type="presParOf" srcId="{D176791B-FE8E-405D-B1AC-52EBEB4941AE}" destId="{CFEABF16-E474-4661-B8D4-88C6D934BF7E}" srcOrd="10" destOrd="0" presId="urn:microsoft.com/office/officeart/2005/8/layout/default"/>
    <dgm:cxn modelId="{D2BCA607-FC5E-4C05-83F4-A12C09887162}" type="presParOf" srcId="{D176791B-FE8E-405D-B1AC-52EBEB4941AE}" destId="{E636E037-94AE-4EE2-B66B-F2FC4E606174}" srcOrd="11" destOrd="0" presId="urn:microsoft.com/office/officeart/2005/8/layout/default"/>
    <dgm:cxn modelId="{1347B192-584C-414F-B8C0-91A2295B47AB}" type="presParOf" srcId="{D176791B-FE8E-405D-B1AC-52EBEB4941AE}" destId="{38E927CD-676D-42A5-8F74-7E1DFACB4CA3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697F92-0E79-4785-8536-EE37519F76FF}">
      <dsp:nvSpPr>
        <dsp:cNvPr id="0" name=""/>
        <dsp:cNvSpPr/>
      </dsp:nvSpPr>
      <dsp:spPr>
        <a:xfrm>
          <a:off x="0" y="469927"/>
          <a:ext cx="11454285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46CD99-CFF3-433E-A78D-75E85F548E38}">
      <dsp:nvSpPr>
        <dsp:cNvPr id="0" name=""/>
        <dsp:cNvSpPr/>
      </dsp:nvSpPr>
      <dsp:spPr>
        <a:xfrm>
          <a:off x="572714" y="86167"/>
          <a:ext cx="8017999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3061" tIns="0" rIns="303061" bIns="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err="1" smtClean="0"/>
            <a:t>Pora</a:t>
          </a:r>
          <a:r>
            <a:rPr lang="en-US" sz="2600" b="1" kern="1200" dirty="0" smtClean="0"/>
            <a:t> </a:t>
          </a:r>
          <a:r>
            <a:rPr lang="en-US" sz="2600" b="1" kern="1200" dirty="0" err="1" smtClean="0"/>
            <a:t>olish</a:t>
          </a:r>
          <a:r>
            <a:rPr lang="en-US" sz="2600" b="1" kern="1200" dirty="0" smtClean="0"/>
            <a:t> </a:t>
          </a:r>
          <a:r>
            <a:rPr lang="en-US" sz="2600" b="1" kern="1200" dirty="0" err="1" smtClean="0"/>
            <a:t>va</a:t>
          </a:r>
          <a:r>
            <a:rPr lang="en-US" sz="2600" b="1" kern="1200" dirty="0" smtClean="0"/>
            <a:t> </a:t>
          </a:r>
          <a:r>
            <a:rPr lang="en-US" sz="2600" b="1" kern="1200" dirty="0" err="1" smtClean="0"/>
            <a:t>berish</a:t>
          </a:r>
          <a:endParaRPr lang="en-US" sz="2600" b="1" kern="1200" dirty="0"/>
        </a:p>
      </dsp:txBody>
      <dsp:txXfrm>
        <a:off x="610181" y="123634"/>
        <a:ext cx="7943065" cy="692586"/>
      </dsp:txXfrm>
    </dsp:sp>
    <dsp:sp modelId="{1F1004F2-5351-4941-A7A1-4D3B4EDD91E3}">
      <dsp:nvSpPr>
        <dsp:cNvPr id="0" name=""/>
        <dsp:cNvSpPr/>
      </dsp:nvSpPr>
      <dsp:spPr>
        <a:xfrm>
          <a:off x="0" y="1649287"/>
          <a:ext cx="11454285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B6053C-313F-4DAE-AC71-C2913DDC6A80}">
      <dsp:nvSpPr>
        <dsp:cNvPr id="0" name=""/>
        <dsp:cNvSpPr/>
      </dsp:nvSpPr>
      <dsp:spPr>
        <a:xfrm>
          <a:off x="572714" y="1265527"/>
          <a:ext cx="8017999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3061" tIns="0" rIns="303061" bIns="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err="1" smtClean="0"/>
            <a:t>Auksion</a:t>
          </a:r>
          <a:r>
            <a:rPr lang="en-US" sz="2600" b="1" kern="1200" dirty="0" smtClean="0"/>
            <a:t> </a:t>
          </a:r>
          <a:r>
            <a:rPr lang="en-US" sz="2600" b="1" kern="1200" dirty="0" err="1" smtClean="0"/>
            <a:t>natijalarini</a:t>
          </a:r>
          <a:r>
            <a:rPr lang="en-US" sz="2600" b="1" kern="1200" dirty="0" smtClean="0"/>
            <a:t> </a:t>
          </a:r>
          <a:r>
            <a:rPr lang="en-US" sz="2600" b="1" kern="1200" dirty="0" err="1" smtClean="0"/>
            <a:t>o’zgartirish</a:t>
          </a:r>
          <a:endParaRPr lang="en-US" sz="2600" b="1" kern="1200" dirty="0"/>
        </a:p>
      </dsp:txBody>
      <dsp:txXfrm>
        <a:off x="610181" y="1302994"/>
        <a:ext cx="7943065" cy="692586"/>
      </dsp:txXfrm>
    </dsp:sp>
    <dsp:sp modelId="{D2CD6A31-7066-4BB8-A46E-E7A1CABA41C9}">
      <dsp:nvSpPr>
        <dsp:cNvPr id="0" name=""/>
        <dsp:cNvSpPr/>
      </dsp:nvSpPr>
      <dsp:spPr>
        <a:xfrm>
          <a:off x="0" y="2828647"/>
          <a:ext cx="11454285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835BF5-1C36-45E6-A267-6EA2E22A7A77}">
      <dsp:nvSpPr>
        <dsp:cNvPr id="0" name=""/>
        <dsp:cNvSpPr/>
      </dsp:nvSpPr>
      <dsp:spPr>
        <a:xfrm>
          <a:off x="572714" y="2444887"/>
          <a:ext cx="8017999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3061" tIns="0" rIns="303061" bIns="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err="1" smtClean="0"/>
            <a:t>Manfaatlar</a:t>
          </a:r>
          <a:r>
            <a:rPr lang="en-US" sz="2600" b="1" kern="1200" dirty="0" smtClean="0"/>
            <a:t> </a:t>
          </a:r>
          <a:r>
            <a:rPr lang="en-US" sz="2600" b="1" kern="1200" dirty="0" err="1" smtClean="0"/>
            <a:t>to'qnashuvi</a:t>
          </a:r>
          <a:endParaRPr lang="en-US" sz="2600" b="1" kern="1200" dirty="0"/>
        </a:p>
      </dsp:txBody>
      <dsp:txXfrm>
        <a:off x="610181" y="2482354"/>
        <a:ext cx="7943065" cy="692586"/>
      </dsp:txXfrm>
    </dsp:sp>
    <dsp:sp modelId="{3FE3D646-F692-4B15-AA5B-A2287C221478}">
      <dsp:nvSpPr>
        <dsp:cNvPr id="0" name=""/>
        <dsp:cNvSpPr/>
      </dsp:nvSpPr>
      <dsp:spPr>
        <a:xfrm>
          <a:off x="0" y="4008008"/>
          <a:ext cx="11454285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B363CF-D4CF-42A6-8500-A05DAA475607}">
      <dsp:nvSpPr>
        <dsp:cNvPr id="0" name=""/>
        <dsp:cNvSpPr/>
      </dsp:nvSpPr>
      <dsp:spPr>
        <a:xfrm>
          <a:off x="572714" y="3624248"/>
          <a:ext cx="8017999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3061" tIns="0" rIns="303061" bIns="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err="1" smtClean="0"/>
            <a:t>Saylovdagi</a:t>
          </a:r>
          <a:r>
            <a:rPr lang="en-US" sz="2600" b="1" kern="1200" dirty="0" smtClean="0"/>
            <a:t> </a:t>
          </a:r>
          <a:r>
            <a:rPr lang="en-US" sz="2600" b="1" kern="1200" dirty="0" err="1" smtClean="0"/>
            <a:t>firibgarlik</a:t>
          </a:r>
          <a:endParaRPr lang="en-US" sz="2600" b="1" kern="1200" dirty="0"/>
        </a:p>
      </dsp:txBody>
      <dsp:txXfrm>
        <a:off x="610181" y="3661715"/>
        <a:ext cx="7943065" cy="6925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587D24-578D-4965-8431-754A56828785}">
      <dsp:nvSpPr>
        <dsp:cNvPr id="0" name=""/>
        <dsp:cNvSpPr/>
      </dsp:nvSpPr>
      <dsp:spPr>
        <a:xfrm>
          <a:off x="4041958" y="1366743"/>
          <a:ext cx="3168225" cy="316822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Korruptsiyaga</a:t>
          </a:r>
          <a:r>
            <a:rPr lang="en-US" sz="2000" kern="1200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qarshi</a:t>
          </a:r>
          <a:r>
            <a:rPr lang="en-US" sz="2000" kern="1200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kurashning</a:t>
          </a:r>
          <a:r>
            <a:rPr lang="en-US" sz="2000" kern="1200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yagona</a:t>
          </a:r>
          <a:r>
            <a:rPr lang="en-US" sz="2000" kern="1200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qonuniy</a:t>
          </a:r>
          <a:r>
            <a:rPr lang="en-US" sz="2000" kern="1200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majburiy</a:t>
          </a:r>
          <a:r>
            <a:rPr lang="en-US" sz="2000" kern="1200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universal </a:t>
          </a:r>
          <a:r>
            <a:rPr lang="en-US" sz="2000" kern="1200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vositasi</a:t>
          </a:r>
          <a:endParaRPr lang="en-US" sz="2000" kern="1200" dirty="0">
            <a:solidFill>
              <a:schemeClr val="accent1">
                <a:lumMod val="20000"/>
                <a:lumOff val="80000"/>
              </a:schemeClr>
            </a:solidFill>
          </a:endParaRPr>
        </a:p>
      </dsp:txBody>
      <dsp:txXfrm>
        <a:off x="4505934" y="1830719"/>
        <a:ext cx="2240273" cy="2240273"/>
      </dsp:txXfrm>
    </dsp:sp>
    <dsp:sp modelId="{B38D0194-5919-420F-9478-6BB9D4792324}">
      <dsp:nvSpPr>
        <dsp:cNvPr id="0" name=""/>
        <dsp:cNvSpPr/>
      </dsp:nvSpPr>
      <dsp:spPr>
        <a:xfrm>
          <a:off x="4834014" y="97747"/>
          <a:ext cx="1584112" cy="158411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Profilaktik</a:t>
          </a:r>
          <a:r>
            <a:rPr lang="en-US" sz="1600" b="1" kern="1200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en-US" sz="1600" b="1" kern="1200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choralar</a:t>
          </a:r>
          <a:endParaRPr lang="en-US" sz="1600" b="1" kern="1200" dirty="0">
            <a:solidFill>
              <a:schemeClr val="accent1">
                <a:lumMod val="20000"/>
                <a:lumOff val="80000"/>
              </a:schemeClr>
            </a:solidFill>
          </a:endParaRPr>
        </a:p>
      </dsp:txBody>
      <dsp:txXfrm>
        <a:off x="5066002" y="329735"/>
        <a:ext cx="1120136" cy="1120136"/>
      </dsp:txXfrm>
    </dsp:sp>
    <dsp:sp modelId="{B3C18487-A8DB-4412-9178-C6609A47041F}">
      <dsp:nvSpPr>
        <dsp:cNvPr id="0" name=""/>
        <dsp:cNvSpPr/>
      </dsp:nvSpPr>
      <dsp:spPr>
        <a:xfrm>
          <a:off x="6794192" y="1521899"/>
          <a:ext cx="1584112" cy="158411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Jinoyatchilik</a:t>
          </a:r>
          <a:r>
            <a:rPr lang="en-US" sz="1600" b="1" kern="1200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en-US" sz="1600" b="1" kern="1200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va</a:t>
          </a:r>
          <a:r>
            <a:rPr lang="en-US" sz="1600" b="1" kern="1200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en-US" sz="1600" b="1" kern="1200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huquqni</a:t>
          </a:r>
          <a:r>
            <a:rPr lang="en-US" sz="1600" b="1" kern="1200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en-US" sz="1600" b="1" kern="1200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muhofaza</a:t>
          </a:r>
          <a:r>
            <a:rPr lang="en-US" sz="1600" b="1" kern="1200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en-US" sz="1600" b="1" kern="1200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qilish</a:t>
          </a:r>
          <a:endParaRPr lang="en-US" sz="1600" b="1" kern="1200" dirty="0">
            <a:solidFill>
              <a:schemeClr val="accent1">
                <a:lumMod val="20000"/>
                <a:lumOff val="80000"/>
              </a:schemeClr>
            </a:solidFill>
          </a:endParaRPr>
        </a:p>
      </dsp:txBody>
      <dsp:txXfrm>
        <a:off x="7026180" y="1753887"/>
        <a:ext cx="1120136" cy="1120136"/>
      </dsp:txXfrm>
    </dsp:sp>
    <dsp:sp modelId="{0E56CCB2-FAD7-439F-8398-4DB7B0DCD35A}">
      <dsp:nvSpPr>
        <dsp:cNvPr id="0" name=""/>
        <dsp:cNvSpPr/>
      </dsp:nvSpPr>
      <dsp:spPr>
        <a:xfrm>
          <a:off x="6045470" y="3826226"/>
          <a:ext cx="1584112" cy="158411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Xalqaro</a:t>
          </a:r>
          <a:r>
            <a:rPr lang="en-US" sz="1600" b="1" kern="1200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en-US" sz="1600" b="1" kern="1200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hamkorlik</a:t>
          </a:r>
          <a:endParaRPr lang="en-US" sz="1600" b="1" kern="1200" dirty="0">
            <a:solidFill>
              <a:schemeClr val="accent1">
                <a:lumMod val="20000"/>
                <a:lumOff val="80000"/>
              </a:schemeClr>
            </a:solidFill>
          </a:endParaRPr>
        </a:p>
      </dsp:txBody>
      <dsp:txXfrm>
        <a:off x="6277458" y="4058214"/>
        <a:ext cx="1120136" cy="1120136"/>
      </dsp:txXfrm>
    </dsp:sp>
    <dsp:sp modelId="{BF5BDE67-00E9-4B14-86EB-37A50246AC12}">
      <dsp:nvSpPr>
        <dsp:cNvPr id="0" name=""/>
        <dsp:cNvSpPr/>
      </dsp:nvSpPr>
      <dsp:spPr>
        <a:xfrm>
          <a:off x="3622558" y="3826226"/>
          <a:ext cx="1584112" cy="158411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Aktivlarni</a:t>
          </a:r>
          <a:r>
            <a:rPr lang="en-US" sz="1600" b="1" kern="1200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en-US" sz="1600" b="1" kern="1200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tiklash</a:t>
          </a:r>
          <a:endParaRPr lang="en-US" sz="1600" b="1" kern="1200" dirty="0">
            <a:solidFill>
              <a:schemeClr val="accent1">
                <a:lumMod val="20000"/>
                <a:lumOff val="80000"/>
              </a:schemeClr>
            </a:solidFill>
          </a:endParaRPr>
        </a:p>
      </dsp:txBody>
      <dsp:txXfrm>
        <a:off x="3854546" y="4058214"/>
        <a:ext cx="1120136" cy="1120136"/>
      </dsp:txXfrm>
    </dsp:sp>
    <dsp:sp modelId="{728FEC6E-FEED-423E-B31E-1B64F6F6B5A6}">
      <dsp:nvSpPr>
        <dsp:cNvPr id="0" name=""/>
        <dsp:cNvSpPr/>
      </dsp:nvSpPr>
      <dsp:spPr>
        <a:xfrm>
          <a:off x="2873836" y="1521899"/>
          <a:ext cx="1584112" cy="158411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Texnik</a:t>
          </a:r>
          <a:r>
            <a:rPr lang="en-US" sz="1600" b="1" kern="1200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en-US" sz="1600" b="1" kern="1200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yordam</a:t>
          </a:r>
          <a:r>
            <a:rPr lang="en-US" sz="1600" b="1" kern="1200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en-US" sz="1600" b="1" kern="1200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va</a:t>
          </a:r>
          <a:r>
            <a:rPr lang="en-US" sz="1600" b="1" kern="1200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en-US" sz="1600" b="1" kern="1200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axborot</a:t>
          </a:r>
          <a:r>
            <a:rPr lang="en-US" sz="1600" b="1" kern="1200" dirty="0" smtClean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en-US" sz="1600" b="1" kern="1200" dirty="0" err="1" smtClean="0">
              <a:solidFill>
                <a:schemeClr val="accent1">
                  <a:lumMod val="20000"/>
                  <a:lumOff val="80000"/>
                </a:schemeClr>
              </a:solidFill>
            </a:rPr>
            <a:t>almashinuvi</a:t>
          </a:r>
          <a:endParaRPr lang="en-US" sz="1600" b="1" kern="1200" dirty="0">
            <a:solidFill>
              <a:schemeClr val="accent1">
                <a:lumMod val="20000"/>
                <a:lumOff val="80000"/>
              </a:schemeClr>
            </a:solidFill>
          </a:endParaRPr>
        </a:p>
      </dsp:txBody>
      <dsp:txXfrm>
        <a:off x="3105824" y="1753887"/>
        <a:ext cx="1120136" cy="11201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A72E38-26DE-47EA-A3FE-216B617C65B3}">
      <dsp:nvSpPr>
        <dsp:cNvPr id="0" name=""/>
        <dsp:cNvSpPr/>
      </dsp:nvSpPr>
      <dsp:spPr>
        <a:xfrm>
          <a:off x="25012" y="2666"/>
          <a:ext cx="4773965" cy="16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</a:rPr>
            <a:t>Xodim</a:t>
          </a:r>
          <a:r>
            <a:rPr lang="en-US" sz="24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</a:rPr>
            <a:t>kompaniyaning</a:t>
          </a:r>
          <a:r>
            <a:rPr lang="en-US" sz="24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</a:rPr>
            <a:t>manfaatlar</a:t>
          </a:r>
          <a:r>
            <a:rPr lang="en-US" sz="24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</a:rPr>
            <a:t>to'qnashuvi</a:t>
          </a:r>
          <a:r>
            <a:rPr lang="en-US" sz="24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</a:rPr>
            <a:t>hujjatlarini</a:t>
          </a:r>
          <a:r>
            <a:rPr lang="en-US" sz="24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</a:rPr>
            <a:t>to'ldirmasligi</a:t>
          </a:r>
          <a:endParaRPr lang="en-US" sz="24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25012" y="2666"/>
        <a:ext cx="4773965" cy="1624000"/>
      </dsp:txXfrm>
    </dsp:sp>
    <dsp:sp modelId="{A21CD915-E484-4C16-841B-CA1784BF9E29}">
      <dsp:nvSpPr>
        <dsp:cNvPr id="0" name=""/>
        <dsp:cNvSpPr/>
      </dsp:nvSpPr>
      <dsp:spPr>
        <a:xfrm>
          <a:off x="5069644" y="2666"/>
          <a:ext cx="1541230" cy="16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solidFill>
                <a:schemeClr val="tx2">
                  <a:lumMod val="50000"/>
                </a:schemeClr>
              </a:solidFill>
            </a:rPr>
            <a:t>Xodim</a:t>
          </a:r>
          <a:r>
            <a:rPr lang="en-US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1800" kern="1200" dirty="0" err="1" smtClean="0">
              <a:solidFill>
                <a:schemeClr val="tx2">
                  <a:lumMod val="50000"/>
                </a:schemeClr>
              </a:solidFill>
            </a:rPr>
            <a:t>ko'tarilishdan</a:t>
          </a:r>
          <a:r>
            <a:rPr lang="en-US" sz="1800" kern="1200" dirty="0" smtClean="0">
              <a:solidFill>
                <a:schemeClr val="tx2">
                  <a:lumMod val="50000"/>
                </a:schemeClr>
              </a:solidFill>
            </a:rPr>
            <a:t> bosh </a:t>
          </a:r>
          <a:r>
            <a:rPr lang="en-US" sz="1800" kern="1200" dirty="0" err="1" smtClean="0">
              <a:solidFill>
                <a:schemeClr val="tx2">
                  <a:lumMod val="50000"/>
                </a:schemeClr>
              </a:solidFill>
            </a:rPr>
            <a:t>tortishi</a:t>
          </a:r>
          <a:endParaRPr lang="en-US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5069644" y="2666"/>
        <a:ext cx="1541230" cy="1624000"/>
      </dsp:txXfrm>
    </dsp:sp>
    <dsp:sp modelId="{8B7F2DAB-BB9B-4BE9-9BDE-21CEF6AC72F7}">
      <dsp:nvSpPr>
        <dsp:cNvPr id="0" name=""/>
        <dsp:cNvSpPr/>
      </dsp:nvSpPr>
      <dsp:spPr>
        <a:xfrm>
          <a:off x="6881541" y="2666"/>
          <a:ext cx="4499320" cy="16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</a:rPr>
            <a:t>Xodimning</a:t>
          </a:r>
          <a:r>
            <a:rPr lang="en-US" sz="24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</a:rPr>
            <a:t>tushunarsiz</a:t>
          </a:r>
          <a:r>
            <a:rPr lang="en-US" sz="24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</a:rPr>
            <a:t>va</a:t>
          </a:r>
          <a:r>
            <a:rPr lang="en-US" sz="24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</a:rPr>
            <a:t>asossiz</a:t>
          </a:r>
          <a:r>
            <a:rPr lang="en-US" sz="24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</a:rPr>
            <a:t>boyligi</a:t>
          </a:r>
          <a:endParaRPr lang="en-US" sz="24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6881541" y="2666"/>
        <a:ext cx="4499320" cy="1624000"/>
      </dsp:txXfrm>
    </dsp:sp>
    <dsp:sp modelId="{0283EEE0-154D-42FB-B3BF-33D22584D676}">
      <dsp:nvSpPr>
        <dsp:cNvPr id="0" name=""/>
        <dsp:cNvSpPr/>
      </dsp:nvSpPr>
      <dsp:spPr>
        <a:xfrm>
          <a:off x="105508" y="1897333"/>
          <a:ext cx="2321183" cy="16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</a:rPr>
            <a:t>Yuqori</a:t>
          </a:r>
          <a:r>
            <a:rPr lang="en-US" sz="24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</a:rPr>
            <a:t>narxlar</a:t>
          </a:r>
          <a:r>
            <a:rPr lang="en-US" sz="24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</a:rPr>
            <a:t>va</a:t>
          </a:r>
          <a:r>
            <a:rPr lang="en-US" sz="2400" kern="1200" dirty="0" smtClean="0">
              <a:solidFill>
                <a:schemeClr val="tx2">
                  <a:lumMod val="50000"/>
                </a:schemeClr>
              </a:solidFill>
            </a:rPr>
            <a:t> past </a:t>
          </a: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</a:rPr>
            <a:t>sifatni</a:t>
          </a:r>
          <a:r>
            <a:rPr lang="en-US" sz="24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</a:rPr>
            <a:t>qabul</a:t>
          </a:r>
          <a:r>
            <a:rPr lang="en-US" sz="24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</a:rPr>
            <a:t>qilish</a:t>
          </a:r>
          <a:endParaRPr lang="en-US" sz="24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105508" y="1897333"/>
        <a:ext cx="2321183" cy="1624000"/>
      </dsp:txXfrm>
    </dsp:sp>
    <dsp:sp modelId="{DFF38FF1-C692-4101-B670-C31313AE7800}">
      <dsp:nvSpPr>
        <dsp:cNvPr id="0" name=""/>
        <dsp:cNvSpPr/>
      </dsp:nvSpPr>
      <dsp:spPr>
        <a:xfrm>
          <a:off x="2697358" y="1897333"/>
          <a:ext cx="5996973" cy="16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</a:rPr>
            <a:t>Shartnoma</a:t>
          </a:r>
          <a:r>
            <a:rPr lang="en-US" sz="24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</a:rPr>
            <a:t>qiymatini</a:t>
          </a:r>
          <a:r>
            <a:rPr lang="en-US" sz="24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</a:rPr>
            <a:t>hujjatsiz</a:t>
          </a:r>
          <a:r>
            <a:rPr lang="en-US" sz="24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</a:rPr>
            <a:t>yoki</a:t>
          </a:r>
          <a:r>
            <a:rPr lang="en-US" sz="24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</a:rPr>
            <a:t>tez-tez</a:t>
          </a:r>
          <a:r>
            <a:rPr lang="en-US" sz="24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</a:rPr>
            <a:t>o'zgartirish</a:t>
          </a:r>
          <a:r>
            <a:rPr lang="en-US" sz="24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</a:rPr>
            <a:t>orqali</a:t>
          </a:r>
          <a:r>
            <a:rPr lang="en-US" sz="24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</a:rPr>
            <a:t>oshirish</a:t>
          </a:r>
          <a:endParaRPr lang="en-US" sz="24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2697358" y="1897333"/>
        <a:ext cx="5996973" cy="1624000"/>
      </dsp:txXfrm>
    </dsp:sp>
    <dsp:sp modelId="{CFEABF16-E474-4661-B8D4-88C6D934BF7E}">
      <dsp:nvSpPr>
        <dsp:cNvPr id="0" name=""/>
        <dsp:cNvSpPr/>
      </dsp:nvSpPr>
      <dsp:spPr>
        <a:xfrm>
          <a:off x="8964998" y="1897333"/>
          <a:ext cx="2335366" cy="16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</a:rPr>
            <a:t>Muayyan</a:t>
          </a:r>
          <a:r>
            <a:rPr lang="en-US" sz="24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</a:rPr>
            <a:t>pudratchi</a:t>
          </a:r>
          <a:r>
            <a:rPr lang="en-US" sz="24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</a:rPr>
            <a:t>uchun</a:t>
          </a:r>
          <a:r>
            <a:rPr lang="en-US" sz="24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</a:rPr>
            <a:t>tushunarsiz</a:t>
          </a:r>
          <a:r>
            <a:rPr lang="en-US" sz="24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</a:rPr>
            <a:t>bir</a:t>
          </a:r>
          <a:r>
            <a:rPr lang="en-US" sz="24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</a:rPr>
            <a:t>yoqlamalik</a:t>
          </a:r>
          <a:endParaRPr lang="en-US" sz="24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8964998" y="1897333"/>
        <a:ext cx="2335366" cy="1624000"/>
      </dsp:txXfrm>
    </dsp:sp>
    <dsp:sp modelId="{38E927CD-676D-42A5-8F74-7E1DFACB4CA3}">
      <dsp:nvSpPr>
        <dsp:cNvPr id="0" name=""/>
        <dsp:cNvSpPr/>
      </dsp:nvSpPr>
      <dsp:spPr>
        <a:xfrm>
          <a:off x="175841" y="3792000"/>
          <a:ext cx="11054191" cy="1624000"/>
        </a:xfrm>
        <a:prstGeom prst="rect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b="1" kern="1200" dirty="0" err="1" smtClean="0">
              <a:solidFill>
                <a:schemeClr val="tx2">
                  <a:lumMod val="50000"/>
                </a:schemeClr>
              </a:solidFill>
              <a:latin typeface="Arial" charset="0"/>
              <a:cs typeface="Arial" charset="0"/>
            </a:rPr>
            <a:t>Manfaatlar</a:t>
          </a:r>
          <a:r>
            <a:rPr lang="en-US" sz="4800" b="1" kern="1200" dirty="0" smtClean="0">
              <a:solidFill>
                <a:schemeClr val="tx2">
                  <a:lumMod val="50000"/>
                </a:schemeClr>
              </a:solidFill>
              <a:latin typeface="Arial" charset="0"/>
              <a:cs typeface="Arial" charset="0"/>
            </a:rPr>
            <a:t> </a:t>
          </a:r>
          <a:r>
            <a:rPr lang="en-US" sz="4800" b="1" kern="1200" dirty="0" err="1" smtClean="0">
              <a:solidFill>
                <a:schemeClr val="tx2">
                  <a:lumMod val="50000"/>
                </a:schemeClr>
              </a:solidFill>
              <a:latin typeface="Arial" charset="0"/>
              <a:cs typeface="Arial" charset="0"/>
            </a:rPr>
            <a:t>to'qnashuvi</a:t>
          </a:r>
          <a:endParaRPr lang="en-US" sz="4800" b="1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175841" y="3792000"/>
        <a:ext cx="11054191" cy="1624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4FB6B-B1CE-4D32-B225-76DFA6122CC6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B939F0-77B9-4A5E-9FE0-628986041C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262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3CC9D1-7AE0-4541-A66F-AE4EBA055D0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218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3CC9D1-7AE0-4541-A66F-AE4EBA055D0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407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3CC9D1-7AE0-4541-A66F-AE4EBA055D0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6571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3CC9D1-7AE0-4541-A66F-AE4EBA055D0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8222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3CC9D1-7AE0-4541-A66F-AE4EBA055D0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252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50721-EF69-4CEA-893E-D7D15D4088B0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DAD6-291C-43D7-9E18-F0C6124ED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065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50721-EF69-4CEA-893E-D7D15D4088B0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DAD6-291C-43D7-9E18-F0C6124ED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496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50721-EF69-4CEA-893E-D7D15D4088B0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DAD6-291C-43D7-9E18-F0C6124ED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083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50721-EF69-4CEA-893E-D7D15D4088B0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DAD6-291C-43D7-9E18-F0C6124ED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172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50721-EF69-4CEA-893E-D7D15D4088B0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DAD6-291C-43D7-9E18-F0C6124ED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886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50721-EF69-4CEA-893E-D7D15D4088B0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DAD6-291C-43D7-9E18-F0C6124ED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791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50721-EF69-4CEA-893E-D7D15D4088B0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DAD6-291C-43D7-9E18-F0C6124ED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946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50721-EF69-4CEA-893E-D7D15D4088B0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DAD6-291C-43D7-9E18-F0C6124ED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116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50721-EF69-4CEA-893E-D7D15D4088B0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DAD6-291C-43D7-9E18-F0C6124ED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96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50721-EF69-4CEA-893E-D7D15D4088B0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DAD6-291C-43D7-9E18-F0C6124ED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722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50721-EF69-4CEA-893E-D7D15D4088B0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DAD6-291C-43D7-9E18-F0C6124ED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69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50721-EF69-4CEA-893E-D7D15D4088B0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3DAD6-291C-43D7-9E18-F0C6124ED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400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F396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 </a:t>
            </a:r>
            <a:endParaRPr lang="en-US" sz="24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593" y="883534"/>
            <a:ext cx="2686050" cy="238125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998643" y="1381661"/>
            <a:ext cx="919335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TEXNIK JIHATDAN TARTIBGA SOLISH, STANDARTLASHTIRISH, SERTIFIKATLASHTIRISH VA METROLOGIYA SOHASIDA </a:t>
            </a:r>
            <a:r>
              <a:rPr lang="en-GB" sz="28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DAVLAT </a:t>
            </a:r>
            <a:r>
              <a:rPr lang="ru-RU" sz="28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NAZORATI DEPARTAMENTI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272289" y="4458384"/>
            <a:ext cx="964742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Korrupsiyaga</a:t>
            </a:r>
            <a:r>
              <a:rPr lang="ru-RU" sz="4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4000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qarshi</a:t>
            </a:r>
            <a:r>
              <a:rPr lang="ru-RU" sz="4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4000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kurashish</a:t>
            </a:r>
            <a:r>
              <a:rPr lang="ru-RU" sz="4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4000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va</a:t>
            </a:r>
            <a:r>
              <a:rPr lang="ru-RU" sz="4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4000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oldini</a:t>
            </a:r>
            <a:r>
              <a:rPr lang="ru-RU" sz="4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4000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olish</a:t>
            </a:r>
            <a:endParaRPr lang="ru-RU" sz="40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0185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19663" y="1"/>
            <a:ext cx="12192000" cy="6857999"/>
          </a:xfrm>
          <a:prstGeom prst="rect">
            <a:avLst/>
          </a:prstGeom>
          <a:solidFill>
            <a:srgbClr val="0F396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2012326" y="1846278"/>
            <a:ext cx="785093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“</a:t>
            </a:r>
            <a:r>
              <a:rPr lang="en-US" sz="3200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Korrupsiya</a:t>
            </a:r>
            <a:r>
              <a:rPr lang="en-US" sz="32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– </a:t>
            </a:r>
            <a:r>
              <a:rPr lang="en-US" sz="3200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bu</a:t>
            </a:r>
            <a:r>
              <a:rPr lang="en-US" sz="32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shaxsiy</a:t>
            </a:r>
            <a:r>
              <a:rPr lang="en-US" sz="32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manfaat</a:t>
            </a:r>
            <a:r>
              <a:rPr lang="en-US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uchun</a:t>
            </a:r>
            <a:r>
              <a:rPr lang="en-US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ishonib</a:t>
            </a:r>
            <a:r>
              <a:rPr lang="en-US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topshirilgan</a:t>
            </a:r>
            <a:r>
              <a:rPr lang="en-US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hokimiyatni</a:t>
            </a:r>
            <a:r>
              <a:rPr lang="en-US" sz="32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suiiste'mol</a:t>
            </a:r>
            <a:r>
              <a:rPr lang="en-US" sz="32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qilish</a:t>
            </a:r>
            <a:r>
              <a:rPr lang="en-US" sz="32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.</a:t>
            </a:r>
            <a:endParaRPr lang="en-US" sz="32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algn="ctr"/>
            <a:endParaRPr lang="en-US" sz="32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algn="ctr"/>
            <a:r>
              <a:rPr lang="en-US" sz="32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Yo'qotilgan</a:t>
            </a:r>
            <a:r>
              <a:rPr lang="en-US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pul</a:t>
            </a:r>
            <a:r>
              <a:rPr lang="en-US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miqdori</a:t>
            </a:r>
            <a:r>
              <a:rPr lang="en-US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va</a:t>
            </a:r>
            <a:r>
              <a:rPr lang="en-US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u </a:t>
            </a:r>
            <a:r>
              <a:rPr lang="en-US" sz="32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sodir</a:t>
            </a:r>
            <a:r>
              <a:rPr lang="en-US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bo'lgan</a:t>
            </a:r>
            <a:r>
              <a:rPr lang="en-US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sektorga</a:t>
            </a:r>
            <a:r>
              <a:rPr lang="en-US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qarab</a:t>
            </a:r>
            <a:r>
              <a:rPr lang="en-US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, </a:t>
            </a:r>
            <a:r>
              <a:rPr lang="en-US" sz="32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uni</a:t>
            </a:r>
            <a:r>
              <a:rPr lang="en-US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katta</a:t>
            </a:r>
            <a:r>
              <a:rPr lang="en-US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, </a:t>
            </a:r>
            <a:r>
              <a:rPr lang="en-US" sz="32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kichik</a:t>
            </a:r>
            <a:r>
              <a:rPr lang="en-US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va</a:t>
            </a:r>
            <a:r>
              <a:rPr lang="en-US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siyosiy</a:t>
            </a:r>
            <a:r>
              <a:rPr lang="en-US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deb </a:t>
            </a:r>
            <a:r>
              <a:rPr lang="en-US" sz="32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tasniflash</a:t>
            </a:r>
            <a:r>
              <a:rPr lang="en-US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mumkin</a:t>
            </a:r>
            <a:r>
              <a:rPr lang="en-US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.</a:t>
            </a:r>
            <a:endParaRPr lang="en-US" sz="3200" dirty="0">
              <a:solidFill>
                <a:schemeClr val="accent1">
                  <a:lumMod val="20000"/>
                  <a:lumOff val="80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endParaRPr lang="en-US" sz="3200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pPr algn="r"/>
            <a:r>
              <a:rPr lang="en-US" sz="2400" b="1" i="1" dirty="0">
                <a:solidFill>
                  <a:schemeClr val="accent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Transparency </a:t>
            </a:r>
            <a:r>
              <a:rPr lang="en-US" sz="2400" b="1" i="1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International</a:t>
            </a:r>
            <a:endParaRPr lang="en-US" sz="2400" b="1" i="1" dirty="0">
              <a:solidFill>
                <a:schemeClr val="accent1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4949" y="343209"/>
            <a:ext cx="96592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charset="0"/>
                <a:ea typeface="Arial" charset="0"/>
                <a:cs typeface="Arial" charset="0"/>
              </a:rPr>
              <a:t>Korrupsiyaning</a:t>
            </a:r>
            <a:r>
              <a:rPr lang="en-US" sz="3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charset="0"/>
                <a:ea typeface="Arial" charset="0"/>
                <a:cs typeface="Arial" charset="0"/>
              </a:rPr>
              <a:t>ta'rifi</a:t>
            </a:r>
            <a:endParaRPr lang="en-US" sz="3200" b="1" dirty="0">
              <a:solidFill>
                <a:schemeClr val="accent1">
                  <a:lumMod val="20000"/>
                  <a:lumOff val="8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2331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19663" y="1"/>
            <a:ext cx="12192000" cy="6857999"/>
          </a:xfrm>
          <a:prstGeom prst="rect">
            <a:avLst/>
          </a:prstGeom>
          <a:solidFill>
            <a:srgbClr val="0F396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454949" y="343209"/>
            <a:ext cx="96592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rPr>
              <a:t>Korrupsiya</a:t>
            </a:r>
            <a:r>
              <a:rPr lang="en-US" sz="40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rPr>
              <a:t>shakllari</a:t>
            </a:r>
            <a:endParaRPr lang="en-US" sz="4000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28958670"/>
              </p:ext>
            </p:extLst>
          </p:nvPr>
        </p:nvGraphicFramePr>
        <p:xfrm>
          <a:off x="454949" y="1473382"/>
          <a:ext cx="11454285" cy="4749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406649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rgbClr val="0F396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454949" y="343209"/>
            <a:ext cx="965925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Arial" charset="0"/>
                <a:ea typeface="Arial" charset="0"/>
                <a:cs typeface="Arial" charset="0"/>
              </a:rPr>
              <a:t>Birlashgan</a:t>
            </a:r>
            <a:r>
              <a:rPr lang="en-US" sz="32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Arial" charset="0"/>
                <a:ea typeface="Arial" charset="0"/>
                <a:cs typeface="Arial" charset="0"/>
              </a:rPr>
              <a:t>Millatlar</a:t>
            </a:r>
            <a:r>
              <a:rPr lang="en-US" sz="32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Arial" charset="0"/>
                <a:ea typeface="Arial" charset="0"/>
                <a:cs typeface="Arial" charset="0"/>
              </a:rPr>
              <a:t>Tashkilotining</a:t>
            </a:r>
            <a:r>
              <a:rPr lang="en-US" sz="32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charset="0"/>
                <a:ea typeface="Arial" charset="0"/>
                <a:cs typeface="Arial" charset="0"/>
              </a:rPr>
              <a:t>Korrupsiyaga</a:t>
            </a:r>
            <a:r>
              <a:rPr lang="en-US" sz="32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Arial" charset="0"/>
                <a:ea typeface="Arial" charset="0"/>
                <a:cs typeface="Arial" charset="0"/>
              </a:rPr>
              <a:t>qarshi</a:t>
            </a:r>
            <a:r>
              <a:rPr lang="en-US" sz="32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Arial" charset="0"/>
                <a:ea typeface="Arial" charset="0"/>
                <a:cs typeface="Arial" charset="0"/>
              </a:rPr>
              <a:t>Konventsiyasi</a:t>
            </a:r>
            <a:endParaRPr lang="en-US" sz="3200" b="1" dirty="0">
              <a:solidFill>
                <a:schemeClr val="accent1">
                  <a:lumMod val="40000"/>
                  <a:lumOff val="6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5180842"/>
              </p:ext>
            </p:extLst>
          </p:nvPr>
        </p:nvGraphicFramePr>
        <p:xfrm>
          <a:off x="454949" y="1183658"/>
          <a:ext cx="11252142" cy="55080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097700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19663" y="1"/>
            <a:ext cx="12192000" cy="6857999"/>
          </a:xfrm>
          <a:prstGeom prst="rect">
            <a:avLst/>
          </a:prstGeom>
          <a:solidFill>
            <a:srgbClr val="0F396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 </a:t>
            </a:r>
            <a:endParaRPr lang="en-US" sz="2400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952019696"/>
              </p:ext>
            </p:extLst>
          </p:nvPr>
        </p:nvGraphicFramePr>
        <p:xfrm>
          <a:off x="454949" y="1183658"/>
          <a:ext cx="1140587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4949" y="357063"/>
            <a:ext cx="11717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charset="0"/>
                <a:ea typeface="Arial" charset="0"/>
                <a:cs typeface="Arial" charset="0"/>
              </a:rPr>
              <a:t>Korrupsiyaning</a:t>
            </a:r>
            <a:r>
              <a:rPr lang="en-US" sz="4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4000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charset="0"/>
                <a:ea typeface="Arial" charset="0"/>
                <a:cs typeface="Arial" charset="0"/>
              </a:rPr>
              <a:t>ehtimoliy</a:t>
            </a:r>
            <a:r>
              <a:rPr lang="en-US" sz="4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4000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charset="0"/>
                <a:ea typeface="Arial" charset="0"/>
                <a:cs typeface="Arial" charset="0"/>
              </a:rPr>
              <a:t>ko'rsatkichlari</a:t>
            </a:r>
            <a:endParaRPr lang="en-US" sz="4000" dirty="0">
              <a:solidFill>
                <a:schemeClr val="accent1">
                  <a:lumMod val="40000"/>
                  <a:lumOff val="6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5758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A51975E10058468545ECA43CEC2065" ma:contentTypeVersion="1" ma:contentTypeDescription="Create a new document." ma:contentTypeScope="" ma:versionID="c548c82b77816a133252a1aa04e69ac1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EC86BB0-AA7A-4F22-8B2B-1B65DB176D7E}">
  <ds:schemaRefs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2465972-7633-425F-BB99-9F3ED036FC9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0AB1F0-D55E-465C-A731-2E2D4D4B70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2245</TotalTime>
  <Words>151</Words>
  <Application>Microsoft Office PowerPoint</Application>
  <PresentationFormat>Широкоэкранный</PresentationFormat>
  <Paragraphs>38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KAUST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M. Campbell</dc:creator>
  <cp:lastModifiedBy>Sanjar</cp:lastModifiedBy>
  <cp:revision>208</cp:revision>
  <dcterms:created xsi:type="dcterms:W3CDTF">2017-05-05T05:15:43Z</dcterms:created>
  <dcterms:modified xsi:type="dcterms:W3CDTF">2022-10-07T10:41:57Z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0x010100D0A51975E10058468545ECA43CEC2065</vt:lpwstr>
  </property>
</Properties>
</file>